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3" r:id="rId4"/>
    <p:sldId id="270" r:id="rId5"/>
    <p:sldId id="271" r:id="rId6"/>
    <p:sldId id="257" r:id="rId7"/>
    <p:sldId id="258" r:id="rId8"/>
    <p:sldId id="260" r:id="rId9"/>
    <p:sldId id="273" r:id="rId10"/>
    <p:sldId id="261" r:id="rId11"/>
    <p:sldId id="265" r:id="rId12"/>
    <p:sldId id="266" r:id="rId13"/>
    <p:sldId id="267" r:id="rId14"/>
    <p:sldId id="268" r:id="rId15"/>
    <p:sldId id="269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8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1E6E587-57B0-46E9-9202-A5025C51B56B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9CCCFD7-C991-4424-89B5-979A1BEFC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risoval-ko.ru/wp-content/uploads/2013/03/nauchitsya-risovat-karandashom-kak-Leonardo-da-Vinchi-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116632"/>
            <a:ext cx="8229600" cy="194421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</a:t>
            </a:r>
            <a:r>
              <a:rPr lang="ru-RU" b="1" dirty="0" smtClean="0"/>
              <a:t>карандаша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автор: </a:t>
            </a:r>
            <a:r>
              <a:rPr lang="ru-RU" sz="3600" dirty="0" err="1" smtClean="0"/>
              <a:t>Горева</a:t>
            </a:r>
            <a:r>
              <a:rPr lang="ru-RU" sz="3600" dirty="0" smtClean="0"/>
              <a:t> Н.В</a:t>
            </a:r>
            <a:r>
              <a:rPr lang="ru-RU" sz="3600" b="1" dirty="0" smtClean="0"/>
              <a:t>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869160"/>
            <a:ext cx="5634002" cy="1800200"/>
          </a:xfrm>
        </p:spPr>
        <p:txBody>
          <a:bodyPr/>
          <a:lstStyle/>
          <a:p>
            <a:r>
              <a:rPr lang="ru-RU" dirty="0" smtClean="0"/>
              <a:t>Давным-давно, в старину, не было таких карандашей, как сейчас. </a:t>
            </a:r>
            <a:endParaRPr lang="ru-RU" dirty="0"/>
          </a:p>
        </p:txBody>
      </p:sp>
      <p:pic>
        <p:nvPicPr>
          <p:cNvPr id="4" name="Рисунок 3" descr="История изобретения карандаш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6805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liderpoint.org/images/referats/687b/(22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llforchildren.com.ua/5-13.jpg"/>
          <p:cNvPicPr/>
          <p:nvPr/>
        </p:nvPicPr>
        <p:blipFill>
          <a:blip r:embed="rId3" cstate="print"/>
          <a:srcRect r="44485" b="39533"/>
          <a:stretch>
            <a:fillRect/>
          </a:stretch>
        </p:blipFill>
        <p:spPr bwMode="auto">
          <a:xfrm>
            <a:off x="5940152" y="3717032"/>
            <a:ext cx="2899152" cy="2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s1.ppt4web.ru/images/14633/92966/640/img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928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Карандаши верно и надежно служат людям много лет. Их берут с собой аквалангисты. Космонавты тоже пользуются карандашом для записей. На Севере, где всегда стоят сильные морозы, паста в ручках может замерзнуть, а карандаш нет.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bigslide.ru/images/8/7684/960/img13.jpg"/>
          <p:cNvPicPr>
            <a:picLocks noGrp="1"/>
          </p:cNvPicPr>
          <p:nvPr>
            <p:ph idx="1"/>
          </p:nvPr>
        </p:nvPicPr>
        <p:blipFill>
          <a:blip r:embed="rId2" cstate="print"/>
          <a:srcRect t="12109"/>
          <a:stretch>
            <a:fillRect/>
          </a:stretch>
        </p:blipFill>
        <p:spPr bwMode="auto">
          <a:xfrm>
            <a:off x="2339752" y="1988840"/>
            <a:ext cx="6552728" cy="472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varga.dp.ua/images/minsk-ancien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igartshop.ru/sites/default/files/art_thumbs/%D0%A3%20%D0%9C%D0%BE%D1%81%D0%BA%D0%B2%D1%8B--nul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liderpoint.org/images/referats/687b/(32).PNG"/>
          <p:cNvPicPr/>
          <p:nvPr/>
        </p:nvPicPr>
        <p:blipFill>
          <a:blip r:embed="rId2" cstate="print"/>
          <a:srcRect t="6641" b="10156"/>
          <a:stretch>
            <a:fillRect/>
          </a:stretch>
        </p:blipFill>
        <p:spPr bwMode="auto">
          <a:xfrm>
            <a:off x="1363072" y="19243"/>
            <a:ext cx="6923405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cs317823.vk.me/v317823297/36ba/5MjpD9vwY2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76464" cy="4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овременные механические карандаши более совершенны. При каждом нажатии кнопки происходит автоматическая подача небольшого участка грифеля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1153304" cy="22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45" y="1844824"/>
            <a:ext cx="61436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7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3986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Палочки волшебные в руки я беру.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Ими нарисую я все, что захочу.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Домик, речку и грибочки,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Солнце, небо и цветочки.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Нравятся мне палочки, палочки такие.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Сверху деревянные, а </a:t>
            </a:r>
          </a:p>
          <a:p>
            <a:pPr>
              <a:buNone/>
            </a:pPr>
            <a:r>
              <a:rPr lang="ru-RU" b="1" dirty="0" smtClean="0"/>
              <a:t>            внутри цветные.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— Ребята, вы правильно </a:t>
            </a:r>
          </a:p>
          <a:p>
            <a:pPr>
              <a:buNone/>
            </a:pPr>
            <a:r>
              <a:rPr lang="ru-RU" dirty="0" smtClean="0"/>
              <a:t>догадались, это цветные </a:t>
            </a:r>
          </a:p>
          <a:p>
            <a:pPr>
              <a:buNone/>
            </a:pPr>
            <a:r>
              <a:rPr lang="ru-RU" dirty="0" smtClean="0"/>
              <a:t>карандаши. </a:t>
            </a:r>
            <a:endParaRPr lang="ru-RU" dirty="0"/>
          </a:p>
        </p:txBody>
      </p:sp>
      <p:pic>
        <p:nvPicPr>
          <p:cNvPr id="4" name="Рисунок 3" descr="Карандаш (история изобретения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852936"/>
            <a:ext cx="2984872" cy="362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андаш Карандаш - самый удобный и самый совершенный инструмент для письма. Художник и чертежник, бухгалтер и плотник, школьник и просто любой человек не смогут обойтись без простого карандаша. Карандаш: - не течет и не требует заправки чернилами; …"/>
          <p:cNvPicPr>
            <a:picLocks noGrp="1"/>
          </p:cNvPicPr>
          <p:nvPr>
            <p:ph idx="1"/>
          </p:nvPr>
        </p:nvPicPr>
        <p:blipFill>
          <a:blip r:embed="rId2" cstate="print"/>
          <a:srcRect b="10470"/>
          <a:stretch>
            <a:fillRect/>
          </a:stretch>
        </p:blipFill>
        <p:spPr bwMode="auto">
          <a:xfrm>
            <a:off x="323528" y="188640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Чем же люди рисовали раньше, когда у них не было простого карандаша? Они рисовали древесными углем. Брали обгоревший прутик из костра и рисовали.</a:t>
            </a:r>
            <a:endParaRPr lang="ru-RU" sz="20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rpp.nashaucheba.ru/pars_docs/refs/27/26050/img22.jpg"/>
          <p:cNvPicPr>
            <a:picLocks noGrp="1"/>
          </p:cNvPicPr>
          <p:nvPr>
            <p:ph idx="1"/>
          </p:nvPr>
        </p:nvPicPr>
        <p:blipFill>
          <a:blip r:embed="rId2" cstate="print"/>
          <a:srcRect l="9322" t="11494" r="10169" b="12644"/>
          <a:stretch>
            <a:fillRect/>
          </a:stretch>
        </p:blipFill>
        <p:spPr bwMode="auto">
          <a:xfrm>
            <a:off x="971600" y="1556792"/>
            <a:ext cx="74888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nkproperties.co/15/imaginative-landscape-texts-6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690104" cy="395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rcheologia.ru/Library/Image/32033ea9376c/large/pic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40604"/>
            <a:ext cx="4531211" cy="301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k.opredelim.com/pars_docs/refs/15/14825/img5.jpg"/>
          <p:cNvPicPr>
            <a:picLocks noGrp="1"/>
          </p:cNvPicPr>
          <p:nvPr>
            <p:ph idx="1"/>
          </p:nvPr>
        </p:nvPicPr>
        <p:blipFill>
          <a:blip r:embed="rId2" cstate="print"/>
          <a:srcRect l="8333" t="22642" r="8333" b="16981"/>
          <a:stretch>
            <a:fillRect/>
          </a:stretch>
        </p:blipFill>
        <p:spPr bwMode="auto">
          <a:xfrm>
            <a:off x="251520" y="188640"/>
            <a:ext cx="50405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useumofeverydaylife.org/wp-content/uploads/medievil-pencil-bread-eraser1.jpg"/>
          <p:cNvPicPr/>
          <p:nvPr/>
        </p:nvPicPr>
        <p:blipFill>
          <a:blip r:embed="rId3" cstate="print"/>
          <a:srcRect t="11346" b="18625"/>
          <a:stretch>
            <a:fillRect/>
          </a:stretch>
        </p:blipFill>
        <p:spPr bwMode="auto">
          <a:xfrm>
            <a:off x="1979712" y="2852936"/>
            <a:ext cx="677938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igslide.ru/images/8/7684/831/img6.jpg"/>
          <p:cNvPicPr>
            <a:picLocks noGrp="1"/>
          </p:cNvPicPr>
          <p:nvPr>
            <p:ph idx="1"/>
          </p:nvPr>
        </p:nvPicPr>
        <p:blipFill>
          <a:blip r:embed="rId2" cstate="print"/>
          <a:srcRect l="3578" t="20683" r="8157"/>
          <a:stretch>
            <a:fillRect/>
          </a:stretch>
        </p:blipFill>
        <p:spPr bwMode="auto">
          <a:xfrm>
            <a:off x="467544" y="908720"/>
            <a:ext cx="5328592" cy="35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grushka.kz/news/home/igrushka/public_html/wp-content/uploads/2012/04/1k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797152"/>
            <a:ext cx="570992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стория появления простого карандаша. Наброски и рисунки Леонардо да Винчи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60648"/>
            <a:ext cx="21560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155920"/>
            <a:ext cx="6552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Прошло много времени, уголёк заменили на свинцовую палочку, которую, для удобства, вкладывали в трубочку из кожи.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s00.infourok.ru/images/doc/270/275172/img5.jpg"/>
          <p:cNvPicPr>
            <a:picLocks noGrp="1"/>
          </p:cNvPicPr>
          <p:nvPr>
            <p:ph idx="1"/>
          </p:nvPr>
        </p:nvPicPr>
        <p:blipFill>
          <a:blip r:embed="rId2" cstate="print"/>
          <a:srcRect l="2300" t="3890" b="20913"/>
          <a:stretch>
            <a:fillRect/>
          </a:stretch>
        </p:blipFill>
        <p:spPr bwMode="auto">
          <a:xfrm>
            <a:off x="1763688" y="1196752"/>
            <a:ext cx="475252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617221.vk.me/v617221702/1315e/q2CI5jeUh6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8458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9562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  XIV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период появляется и постепенно завоёвывает популярность так называемый «итальянский карандаш», стержень которого делался из глинистого черного сланца. Со временем технология производства изменилась, и его стали изготавливать из порошка жженой кости, скрепленного растительным клеем. Итальянские карандаши используются и до сих пор в качестве самостоятельного художественного материала. Правда состав их стержней немного усложнился. Но в целом суть та же.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scientificlife.ru/Karandash/grafi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2538815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5904656" cy="381642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Убедившись в том, что этот минерал не подходит для изготовления пуль и оружия, люди принялись изготавливать из него тонкие заостренные палочки, правда, пригодные только для рисования, а не для письма, так как очень пачкали руки.</a:t>
            </a:r>
          </a:p>
          <a:p>
            <a:r>
              <a:rPr lang="ru-RU" dirty="0" smtClean="0"/>
              <a:t>Так как графит очень мягкий в него начали добавлять глину. От этого графитный стерженёк становился твёрже и прочнее. Чем больше глины, тем твёрже карандаш.</a:t>
            </a:r>
          </a:p>
          <a:p>
            <a:r>
              <a:rPr lang="ru-RU" dirty="0" smtClean="0"/>
              <a:t>Поэтому и бывают карандаши разных видов: твёрдый, средний и мягкий.</a:t>
            </a:r>
          </a:p>
          <a:p>
            <a:r>
              <a:rPr lang="ru-RU" dirty="0" smtClean="0"/>
              <a:t>Но графит ещё и сильно пачкается, поэтому у него появилась «одежда». Она стала деревянной. </a:t>
            </a:r>
          </a:p>
          <a:p>
            <a:r>
              <a:rPr lang="ru-RU" dirty="0" smtClean="0"/>
              <a:t>Изготавливали карандаши тогда вручную. Разбавленную водой смесь графита, глины, жира, сажи и клея заливали в отверстие в деревянной палочке и специальным образом выпаривали. Один карандаш изготавливали около пяти дней, и стоил он очень дорого.</a:t>
            </a:r>
          </a:p>
          <a:p>
            <a:r>
              <a:rPr lang="ru-RU" dirty="0" smtClean="0"/>
              <a:t>В России производство карандаша организовал Михаил Ломоносов в Архангельской губернии.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История карандаша"/>
          <p:cNvPicPr/>
          <p:nvPr/>
        </p:nvPicPr>
        <p:blipFill>
          <a:blip r:embed="rId2" cstate="print"/>
          <a:srcRect l="21328" r="19610"/>
          <a:stretch>
            <a:fillRect/>
          </a:stretch>
        </p:blipFill>
        <p:spPr bwMode="auto">
          <a:xfrm>
            <a:off x="6300192" y="1354048"/>
            <a:ext cx="2592288" cy="524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История карандаша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528392" cy="24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</TotalTime>
  <Words>315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История карандаша автор: Горева Н.В.  </vt:lpstr>
      <vt:lpstr>Презентация PowerPoint</vt:lpstr>
      <vt:lpstr>Презентация PowerPoint</vt:lpstr>
      <vt:lpstr>Чем же люди рисовали раньше, когда у них не было простого карандаша? Они рисовали древесными углем. Брали обгоревший прутик из костра и рисовали.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Карандаши верно и надежно служат людям много лет. Их берут с собой аквалангисты. Космонавты тоже пользуются карандашом для записей. На Севере, где всегда стоят сильные морозы, паста в ручках может замерзнуть, а карандаш нет.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карандаша</dc:title>
  <dc:creator>123</dc:creator>
  <cp:lastModifiedBy>user</cp:lastModifiedBy>
  <cp:revision>16</cp:revision>
  <dcterms:created xsi:type="dcterms:W3CDTF">2016-01-25T15:26:58Z</dcterms:created>
  <dcterms:modified xsi:type="dcterms:W3CDTF">2025-02-09T15:34:53Z</dcterms:modified>
</cp:coreProperties>
</file>