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0" r:id="rId3"/>
    <p:sldId id="261" r:id="rId4"/>
    <p:sldId id="264" r:id="rId5"/>
    <p:sldId id="270" r:id="rId6"/>
    <p:sldId id="268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5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488832" cy="3600400"/>
          </a:xfrm>
        </p:spPr>
        <p:txBody>
          <a:bodyPr/>
          <a:lstStyle/>
          <a:p>
            <a:pPr algn="ctr"/>
            <a:r>
              <a:rPr lang="ru-RU" sz="4400" dirty="0" smtClean="0"/>
              <a:t>Развивающие игры </a:t>
            </a:r>
            <a:r>
              <a:rPr lang="ru-RU" sz="4400" dirty="0" err="1" smtClean="0"/>
              <a:t>Воскобовича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 как пропедевтика</a:t>
            </a:r>
            <a:br>
              <a:rPr lang="ru-RU" sz="4400" dirty="0" smtClean="0"/>
            </a:br>
            <a:r>
              <a:rPr lang="ru-RU" sz="4400" dirty="0" smtClean="0"/>
              <a:t> </a:t>
            </a:r>
            <a:r>
              <a:rPr lang="en-US" sz="4400" dirty="0" smtClean="0">
                <a:latin typeface="Algerian" panose="04020705040A02060702" pitchFamily="82" charset="0"/>
              </a:rPr>
              <a:t>STEM – </a:t>
            </a:r>
            <a:r>
              <a:rPr lang="ru-RU" sz="4400" dirty="0" smtClean="0"/>
              <a:t>образования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013176"/>
            <a:ext cx="5688631" cy="1256775"/>
          </a:xfrm>
        </p:spPr>
        <p:txBody>
          <a:bodyPr>
            <a:normAutofit/>
          </a:bodyPr>
          <a:lstStyle/>
          <a:p>
            <a:r>
              <a:rPr lang="ru-RU" dirty="0" smtClean="0"/>
              <a:t>Лапина Елена Глебовна</a:t>
            </a:r>
          </a:p>
          <a:p>
            <a:r>
              <a:rPr lang="ru-RU" dirty="0"/>
              <a:t>п</a:t>
            </a:r>
            <a:r>
              <a:rPr lang="ru-RU" dirty="0" smtClean="0"/>
              <a:t>едагог-психолог МБДОУ детский сад№26</a:t>
            </a:r>
          </a:p>
          <a:p>
            <a:r>
              <a:rPr lang="ru-RU" dirty="0" err="1"/>
              <a:t>п</a:t>
            </a:r>
            <a:r>
              <a:rPr lang="ru-RU" dirty="0" err="1" smtClean="0"/>
              <a:t>гт</a:t>
            </a:r>
            <a:r>
              <a:rPr lang="ru-RU" dirty="0" smtClean="0"/>
              <a:t>. </a:t>
            </a:r>
            <a:r>
              <a:rPr lang="ru-RU" dirty="0" err="1" smtClean="0"/>
              <a:t>Горноуральский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75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ИГРОВОЙ КВАДРАТ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9" r="18859" b="2807"/>
          <a:stretch/>
        </p:blipFill>
        <p:spPr bwMode="auto">
          <a:xfrm>
            <a:off x="2915816" y="1038231"/>
            <a:ext cx="4176464" cy="5199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68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520940" cy="1080120"/>
          </a:xfrm>
        </p:spPr>
        <p:txBody>
          <a:bodyPr/>
          <a:lstStyle/>
          <a:p>
            <a:r>
              <a:rPr lang="ru-RU" b="1" dirty="0"/>
              <a:t>ЭТАЛОННЫЕ КОНСТРУКТОРЫ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" y="764704"/>
            <a:ext cx="4536504" cy="354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00" y="764704"/>
            <a:ext cx="2761807" cy="277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93" b="23939"/>
          <a:stretch/>
        </p:blipFill>
        <p:spPr bwMode="auto">
          <a:xfrm>
            <a:off x="899592" y="4581128"/>
            <a:ext cx="3435300" cy="201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52855"/>
            <a:ext cx="2808311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04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047016"/>
          </a:xfrm>
        </p:spPr>
        <p:txBody>
          <a:bodyPr/>
          <a:lstStyle/>
          <a:p>
            <a:r>
              <a:rPr lang="ru-RU" b="1" dirty="0"/>
              <a:t>ИГРЫ И ПОСОБИЯ ДЛЯ ОБУЧЕНИЯ И РАЗВИТИЯ НАВЫКОВ СЧЕТА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285951"/>
            <a:ext cx="2730573" cy="273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548680"/>
            <a:ext cx="3179812" cy="31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49" y="2347912"/>
            <a:ext cx="2754461" cy="275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70" y="4293095"/>
            <a:ext cx="2517177" cy="251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63970"/>
            <a:ext cx="2893422" cy="2893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49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Играем со льдинками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2459732" cy="245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01" y="929650"/>
            <a:ext cx="2521379" cy="2521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19" y="3479660"/>
            <a:ext cx="2901667" cy="290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00" y="3508300"/>
            <a:ext cx="3142985" cy="314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56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СКАЗОЧНЫЕ </a:t>
            </a:r>
            <a:r>
              <a:rPr lang="ru-RU" b="1" dirty="0" smtClean="0"/>
              <a:t>ОБРАЗЫ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9" b="3760"/>
          <a:stretch/>
        </p:blipFill>
        <p:spPr bwMode="auto">
          <a:xfrm>
            <a:off x="179512" y="980729"/>
            <a:ext cx="1579171" cy="164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488" y="870270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02" y="5370470"/>
            <a:ext cx="1827448" cy="182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244" y="705219"/>
            <a:ext cx="1690688" cy="169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65359"/>
            <a:ext cx="1561375" cy="156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734" y="2598462"/>
            <a:ext cx="21717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88" y="3651343"/>
            <a:ext cx="1582361" cy="158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966" y="2937282"/>
            <a:ext cx="1521954" cy="152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851" y="1374527"/>
            <a:ext cx="1562755" cy="156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87" y="3731717"/>
            <a:ext cx="924867" cy="116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52" y="2772807"/>
            <a:ext cx="1070737" cy="107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5417419"/>
            <a:ext cx="122555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028" y="5537943"/>
            <a:ext cx="1085304" cy="116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671" y="5374110"/>
            <a:ext cx="1030913" cy="120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27" y="4484098"/>
            <a:ext cx="784697" cy="116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989" y="4899100"/>
            <a:ext cx="2017713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131" y="214682"/>
            <a:ext cx="738187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94" y="214682"/>
            <a:ext cx="1225550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042" y="2134545"/>
            <a:ext cx="110678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016" y="2025530"/>
            <a:ext cx="1190836" cy="149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31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ИГРОВОЙ ЭЛЕКТРОННЫЙ ТЕРМИНАЛ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052512"/>
            <a:ext cx="6331940" cy="580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88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396</TotalTime>
  <Words>36</Words>
  <Application>Microsoft Office PowerPoint</Application>
  <PresentationFormat>Экран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Углы</vt:lpstr>
      <vt:lpstr>Развивающие игры Воскобовича  как пропедевтика  STEM – образования</vt:lpstr>
      <vt:lpstr>ИГРОВОЙ КВАДРАТ </vt:lpstr>
      <vt:lpstr>ЭТАЛОННЫЕ КОНСТРУКТОРЫ </vt:lpstr>
      <vt:lpstr>ИГРЫ И ПОСОБИЯ ДЛЯ ОБУЧЕНИЯ И РАЗВИТИЯ НАВЫКОВ СЧЕТА </vt:lpstr>
      <vt:lpstr>Играем со льдинками</vt:lpstr>
      <vt:lpstr>СКАЗОЧНЫЕ ОБРАЗЫ</vt:lpstr>
      <vt:lpstr>ИГРОВОЙ ЭЛЕКТРОННЫЙ ТЕРМИНАЛ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Развивающие игры Воскобовича как пропедевтика STEM – образования</dc:title>
  <dc:creator>Teacher</dc:creator>
  <cp:lastModifiedBy>Teacher</cp:lastModifiedBy>
  <cp:revision>12</cp:revision>
  <dcterms:created xsi:type="dcterms:W3CDTF">2023-11-30T06:08:12Z</dcterms:created>
  <dcterms:modified xsi:type="dcterms:W3CDTF">2023-12-06T05:56:24Z</dcterms:modified>
</cp:coreProperties>
</file>