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7" r:id="rId6"/>
    <p:sldId id="258" r:id="rId7"/>
    <p:sldId id="266" r:id="rId8"/>
    <p:sldId id="265" r:id="rId9"/>
    <p:sldId id="263" r:id="rId10"/>
    <p:sldId id="264" r:id="rId11"/>
    <p:sldId id="260" r:id="rId12"/>
    <p:sldId id="256" r:id="rId13"/>
    <p:sldId id="26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48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544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53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86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57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77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28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21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22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65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79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5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167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85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69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95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57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77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28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21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22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659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7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348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59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85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69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95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57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777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28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21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22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6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318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79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59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85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696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95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57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777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28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21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2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4164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65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790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594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857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696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9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682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155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96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7931-F159-496D-9F98-D94ED61AB64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AD6A-03E6-468C-BC98-60F7A7F94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187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37931-F159-496D-9F98-D94ED61AB64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0AD6A-03E6-468C-BC98-60F7A7F94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7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0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0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0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37931-F159-496D-9F98-D94ED61AB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0AD6A-03E6-468C-BC98-60F7A7F9431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0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</a:rPr>
              <a:t/>
            </a:r>
            <a:br>
              <a:rPr lang="ru-RU" sz="4800" b="1" dirty="0" smtClean="0">
                <a:solidFill>
                  <a:srgbClr val="FFFF00"/>
                </a:solidFill>
              </a:rPr>
            </a:br>
            <a:r>
              <a:rPr lang="ru-RU" sz="4800" b="1" dirty="0" smtClean="0">
                <a:solidFill>
                  <a:srgbClr val="FFFF00"/>
                </a:solidFill>
              </a:rPr>
              <a:t>ОСЕНЬ В ЛИТЕРАТУРЕ, ЖИВОПИСИ И МУЗЫКЕ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13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536504" cy="6394722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Унылая пора! Очей очарованье!</a:t>
            </a:r>
            <a:br>
              <a:rPr lang="ru-RU" sz="2700" dirty="0" smtClean="0"/>
            </a:br>
            <a:r>
              <a:rPr lang="ru-RU" sz="2700" dirty="0" smtClean="0"/>
              <a:t>Приятна мне твоя прощальная краса —</a:t>
            </a:r>
            <a:br>
              <a:rPr lang="ru-RU" sz="2700" dirty="0" smtClean="0"/>
            </a:br>
            <a:r>
              <a:rPr lang="ru-RU" sz="2700" dirty="0" smtClean="0"/>
              <a:t>Люблю я пышное природы увяданье,</a:t>
            </a:r>
            <a:br>
              <a:rPr lang="ru-RU" sz="2700" dirty="0" smtClean="0"/>
            </a:br>
            <a:r>
              <a:rPr lang="ru-RU" sz="2700" dirty="0" smtClean="0"/>
              <a:t>В багрец и в золото одетые леса,</a:t>
            </a:r>
            <a:br>
              <a:rPr lang="ru-RU" sz="2700" dirty="0" smtClean="0"/>
            </a:br>
            <a:r>
              <a:rPr lang="ru-RU" sz="2700" dirty="0" smtClean="0"/>
              <a:t>В их сенях ветра шум и свежее дыханье,</a:t>
            </a:r>
            <a:br>
              <a:rPr lang="ru-RU" sz="2700" dirty="0" smtClean="0"/>
            </a:br>
            <a:r>
              <a:rPr lang="ru-RU" sz="2700" dirty="0" smtClean="0"/>
              <a:t>И мглой волнистою покрыты небеса,</a:t>
            </a:r>
            <a:br>
              <a:rPr lang="ru-RU" sz="2700" dirty="0" smtClean="0"/>
            </a:br>
            <a:r>
              <a:rPr lang="ru-RU" sz="2700" dirty="0" smtClean="0"/>
              <a:t>И редкий солнца луч, и первые морозы,</a:t>
            </a:r>
            <a:br>
              <a:rPr lang="ru-RU" sz="2700" dirty="0" smtClean="0"/>
            </a:br>
            <a:r>
              <a:rPr lang="ru-RU" sz="2700" dirty="0" smtClean="0"/>
              <a:t>И отдаленные седой зимы угрозы.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https://z-bibl.ru/images/oiar/2023/1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32656"/>
            <a:ext cx="4005359" cy="467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4720" y="3212976"/>
            <a:ext cx="399621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sz="2400" b="1" dirty="0" smtClean="0"/>
              <a:t>Александр Сергеевич Пушкин</a:t>
            </a:r>
            <a:br>
              <a:rPr lang="ru-RU" sz="2400" b="1" dirty="0" smtClean="0"/>
            </a:br>
            <a:r>
              <a:rPr lang="ru-RU" sz="2400" b="1" dirty="0" smtClean="0"/>
              <a:t>1799-1837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07913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6453336"/>
            <a:ext cx="5688632" cy="288031"/>
          </a:xfrm>
        </p:spPr>
        <p:txBody>
          <a:bodyPr>
            <a:noAutofit/>
          </a:bodyPr>
          <a:lstStyle/>
          <a:p>
            <a:r>
              <a:rPr lang="ru-RU" sz="1800" dirty="0" smtClean="0"/>
              <a:t>Исаак Левитан. Сумерки.Луна.1899г.</a:t>
            </a: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840"/>
            <a:ext cx="8136904" cy="642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423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8640"/>
            <a:ext cx="38164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Уж небо осенью дышало,</a:t>
            </a:r>
            <a:br>
              <a:rPr lang="ru-RU" sz="2000" dirty="0" smtClean="0"/>
            </a:br>
            <a:r>
              <a:rPr lang="ru-RU" sz="2000" dirty="0" smtClean="0"/>
              <a:t>Уж реже солнышко блистало,</a:t>
            </a:r>
            <a:br>
              <a:rPr lang="ru-RU" sz="2000" dirty="0" smtClean="0"/>
            </a:br>
            <a:r>
              <a:rPr lang="ru-RU" sz="2000" dirty="0" smtClean="0"/>
              <a:t>Короче становился день</a:t>
            </a:r>
            <a:br>
              <a:rPr lang="ru-RU" sz="2000" dirty="0" smtClean="0"/>
            </a:br>
            <a:r>
              <a:rPr lang="ru-RU" sz="2000" dirty="0" smtClean="0"/>
              <a:t>,Лесов таинственная сень</a:t>
            </a:r>
            <a:br>
              <a:rPr lang="ru-RU" sz="2000" dirty="0" smtClean="0"/>
            </a:br>
            <a:r>
              <a:rPr lang="ru-RU" sz="2000" dirty="0" smtClean="0"/>
              <a:t>С печальным шумом обнажалась.</a:t>
            </a:r>
            <a:br>
              <a:rPr lang="ru-RU" sz="2000" dirty="0" smtClean="0"/>
            </a:br>
            <a:r>
              <a:rPr lang="ru-RU" sz="2000" dirty="0" smtClean="0"/>
              <a:t>Ложился на поля туман,</a:t>
            </a:r>
            <a:br>
              <a:rPr lang="ru-RU" sz="2000" dirty="0" smtClean="0"/>
            </a:br>
            <a:r>
              <a:rPr lang="ru-RU" sz="2000" dirty="0" smtClean="0"/>
              <a:t>Гусей крикливых караван</a:t>
            </a:r>
            <a:br>
              <a:rPr lang="ru-RU" sz="2000" dirty="0" smtClean="0"/>
            </a:br>
            <a:r>
              <a:rPr lang="ru-RU" sz="2000" dirty="0" smtClean="0"/>
              <a:t>Тянулся к югу: приближалась</a:t>
            </a:r>
            <a:br>
              <a:rPr lang="ru-RU" sz="2000" dirty="0" smtClean="0"/>
            </a:br>
            <a:r>
              <a:rPr lang="ru-RU" sz="2000" dirty="0" smtClean="0"/>
              <a:t>Довольно скучная пора;</a:t>
            </a:r>
            <a:br>
              <a:rPr lang="ru-RU" sz="2000" dirty="0" smtClean="0"/>
            </a:br>
            <a:r>
              <a:rPr lang="ru-RU" sz="2000" dirty="0" smtClean="0"/>
              <a:t>Стоял ноябрь уж у двора.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212" y="116632"/>
            <a:ext cx="5322896" cy="658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423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И.И. Левитан «Осень. Долина реки»</a:t>
            </a:r>
            <a:endParaRPr lang="ru-RU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t="22705" r="3680" b="2959"/>
          <a:stretch/>
        </p:blipFill>
        <p:spPr bwMode="auto">
          <a:xfrm>
            <a:off x="179512" y="764704"/>
            <a:ext cx="884933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423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10116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423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" t="2355" r="4673" b="7117"/>
          <a:stretch/>
        </p:blipFill>
        <p:spPr bwMode="auto">
          <a:xfrm>
            <a:off x="107504" y="116632"/>
            <a:ext cx="890499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572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386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6400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EF7E4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32</Words>
  <Application>Microsoft Office PowerPoint</Application>
  <PresentationFormat>Экран (4:3)</PresentationFormat>
  <Paragraphs>14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Тема Office</vt:lpstr>
      <vt:lpstr>1_Тема Office</vt:lpstr>
      <vt:lpstr>2_Тема Office</vt:lpstr>
      <vt:lpstr>3_Тема Office</vt:lpstr>
      <vt:lpstr>4_Тема Office</vt:lpstr>
      <vt:lpstr> ОСЕНЬ В ЛИТЕРАТУРЕ, ЖИВОПИСИ И МУЗЫКЕ</vt:lpstr>
      <vt:lpstr>Унылая пора! Очей очарованье! Приятна мне твоя прощальная краса — Люблю я пышное природы увяданье, В багрец и в золото одетые леса, В их сенях ветра шум и свежее дыханье, И мглой волнистою покрыты небеса, И редкий солнца луч, и первые морозы, И отдаленные седой зимы угрозы. </vt:lpstr>
      <vt:lpstr>Исаак Левитан. Сумерки.Луна.1899г.</vt:lpstr>
      <vt:lpstr>Презентация PowerPoint</vt:lpstr>
      <vt:lpstr>И.И. Левитан «Осень. Долина реки»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2023-10-05T16:09:56Z</dcterms:created>
  <dcterms:modified xsi:type="dcterms:W3CDTF">2025-02-09T14:54:40Z</dcterms:modified>
</cp:coreProperties>
</file>