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64" r:id="rId5"/>
    <p:sldId id="259" r:id="rId6"/>
    <p:sldId id="273" r:id="rId7"/>
    <p:sldId id="260" r:id="rId8"/>
    <p:sldId id="274" r:id="rId9"/>
    <p:sldId id="288" r:id="rId10"/>
    <p:sldId id="275" r:id="rId11"/>
    <p:sldId id="276" r:id="rId12"/>
    <p:sldId id="282" r:id="rId13"/>
    <p:sldId id="277" r:id="rId14"/>
    <p:sldId id="283" r:id="rId15"/>
    <p:sldId id="278" r:id="rId16"/>
    <p:sldId id="279" r:id="rId17"/>
    <p:sldId id="285" r:id="rId18"/>
    <p:sldId id="281" r:id="rId19"/>
    <p:sldId id="280" r:id="rId20"/>
    <p:sldId id="287" r:id="rId21"/>
    <p:sldId id="284" r:id="rId22"/>
    <p:sldId id="286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D1542-081B-4260-B92F-48119BB918B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1BC0E-6F46-487B-839A-2A46CBFBDB02}">
      <dgm:prSet phldrT="[Текст]"/>
      <dgm:spPr>
        <a:solidFill>
          <a:schemeClr val="bg2">
            <a:lumMod val="7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6634595-095A-4700-9BBA-07479DC17FED}" type="parTrans" cxnId="{CEA7E93D-BE25-4E2C-9064-29ABCDFC14F9}">
      <dgm:prSet/>
      <dgm:spPr/>
      <dgm:t>
        <a:bodyPr/>
        <a:lstStyle/>
        <a:p>
          <a:endParaRPr lang="ru-RU"/>
        </a:p>
      </dgm:t>
    </dgm:pt>
    <dgm:pt modelId="{F690C631-1365-4BEF-ABAB-BCA65395899A}" type="sibTrans" cxnId="{CEA7E93D-BE25-4E2C-9064-29ABCDFC14F9}">
      <dgm:prSet/>
      <dgm:spPr/>
      <dgm:t>
        <a:bodyPr/>
        <a:lstStyle/>
        <a:p>
          <a:endParaRPr lang="ru-RU"/>
        </a:p>
      </dgm:t>
    </dgm:pt>
    <dgm:pt modelId="{19219BD7-DDC7-4FB5-8BED-00A730BF9669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Невозможность пройти КПК очно без отрыва от производства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ADF55C9-9064-40AC-AB99-C3A822AA5F82}" type="parTrans" cxnId="{BD0D7217-3A37-4A8A-9F5B-AAB2102D60C9}">
      <dgm:prSet/>
      <dgm:spPr/>
      <dgm:t>
        <a:bodyPr/>
        <a:lstStyle/>
        <a:p>
          <a:endParaRPr lang="ru-RU"/>
        </a:p>
      </dgm:t>
    </dgm:pt>
    <dgm:pt modelId="{9A0EF051-B8B2-4BA8-8A26-F06E1BF1AD4F}" type="sibTrans" cxnId="{BD0D7217-3A37-4A8A-9F5B-AAB2102D60C9}">
      <dgm:prSet/>
      <dgm:spPr/>
      <dgm:t>
        <a:bodyPr/>
        <a:lstStyle/>
        <a:p>
          <a:endParaRPr lang="ru-RU"/>
        </a:p>
      </dgm:t>
    </dgm:pt>
    <dgm:pt modelId="{2AC4AD4D-E93F-4E93-B995-94D3B4ECB4A9}">
      <dgm:prSet phldrT="[Текст]"/>
      <dgm:spPr>
        <a:solidFill>
          <a:schemeClr val="bg2">
            <a:lumMod val="7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2B62CCA-D3BB-4C57-B3A5-95CFF521AD2C}" type="parTrans" cxnId="{68D45728-60B4-417F-B248-B357EC99D6BC}">
      <dgm:prSet/>
      <dgm:spPr/>
      <dgm:t>
        <a:bodyPr/>
        <a:lstStyle/>
        <a:p>
          <a:endParaRPr lang="ru-RU"/>
        </a:p>
      </dgm:t>
    </dgm:pt>
    <dgm:pt modelId="{BD33FC3E-BE98-4DE1-BC73-846720B4CE93}" type="sibTrans" cxnId="{68D45728-60B4-417F-B248-B357EC99D6BC}">
      <dgm:prSet/>
      <dgm:spPr/>
      <dgm:t>
        <a:bodyPr/>
        <a:lstStyle/>
        <a:p>
          <a:endParaRPr lang="ru-RU"/>
        </a:p>
      </dgm:t>
    </dgm:pt>
    <dgm:pt modelId="{BCAA0F93-C3CA-4B61-95EE-BE63E281709C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КПК носят теоретический характер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C45AF67B-04CC-4AC0-AB04-FD5329A92D0C}" type="parTrans" cxnId="{E3E78896-FB88-4ED6-82AA-5218C29995AF}">
      <dgm:prSet/>
      <dgm:spPr/>
      <dgm:t>
        <a:bodyPr/>
        <a:lstStyle/>
        <a:p>
          <a:endParaRPr lang="ru-RU"/>
        </a:p>
      </dgm:t>
    </dgm:pt>
    <dgm:pt modelId="{703BFC75-0E51-4E9F-B130-CECF9CA485BF}" type="sibTrans" cxnId="{E3E78896-FB88-4ED6-82AA-5218C29995AF}">
      <dgm:prSet/>
      <dgm:spPr/>
      <dgm:t>
        <a:bodyPr/>
        <a:lstStyle/>
        <a:p>
          <a:endParaRPr lang="ru-RU"/>
        </a:p>
      </dgm:t>
    </dgm:pt>
    <dgm:pt modelId="{7A16119C-8FB8-4903-8E32-B058E5B36342}">
      <dgm:prSet phldrT="[Текст]"/>
      <dgm:spPr>
        <a:solidFill>
          <a:schemeClr val="bg2">
            <a:lumMod val="7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1CF05FA-FB80-4413-A4C9-9138EBC6696E}" type="parTrans" cxnId="{42940D86-2B17-44A0-B2DE-99832BA8E3E1}">
      <dgm:prSet/>
      <dgm:spPr/>
      <dgm:t>
        <a:bodyPr/>
        <a:lstStyle/>
        <a:p>
          <a:endParaRPr lang="ru-RU"/>
        </a:p>
      </dgm:t>
    </dgm:pt>
    <dgm:pt modelId="{AE84DAE1-2480-4F5A-80C9-DF0E1E46164C}" type="sibTrans" cxnId="{42940D86-2B17-44A0-B2DE-99832BA8E3E1}">
      <dgm:prSet/>
      <dgm:spPr/>
      <dgm:t>
        <a:bodyPr/>
        <a:lstStyle/>
        <a:p>
          <a:endParaRPr lang="ru-RU"/>
        </a:p>
      </dgm:t>
    </dgm:pt>
    <dgm:pt modelId="{35568552-FF73-4258-B1C0-7F59075653A2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Не достаточно средств на оплату КПК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15E34529-80B1-49E3-A5C0-69496C77C0D2}" type="parTrans" cxnId="{D877E795-34FC-4C84-902C-ABE315A480AB}">
      <dgm:prSet/>
      <dgm:spPr/>
      <dgm:t>
        <a:bodyPr/>
        <a:lstStyle/>
        <a:p>
          <a:endParaRPr lang="ru-RU"/>
        </a:p>
      </dgm:t>
    </dgm:pt>
    <dgm:pt modelId="{68F99C09-8293-4C85-AD10-5B3A47AC6196}" type="sibTrans" cxnId="{D877E795-34FC-4C84-902C-ABE315A480AB}">
      <dgm:prSet/>
      <dgm:spPr/>
      <dgm:t>
        <a:bodyPr/>
        <a:lstStyle/>
        <a:p>
          <a:endParaRPr lang="ru-RU"/>
        </a:p>
      </dgm:t>
    </dgm:pt>
    <dgm:pt modelId="{DBF34314-67DA-423B-930C-5C4A5BB94010}" type="pres">
      <dgm:prSet presAssocID="{846D1542-081B-4260-B92F-48119BB918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8C2CD-8EE8-43C8-8E2D-9C78730C5BE0}" type="pres">
      <dgm:prSet presAssocID="{CAA1BC0E-6F46-487B-839A-2A46CBFBDB02}" presName="composite" presStyleCnt="0"/>
      <dgm:spPr/>
    </dgm:pt>
    <dgm:pt modelId="{77E76817-D967-40DC-B6E3-130E244ED302}" type="pres">
      <dgm:prSet presAssocID="{CAA1BC0E-6F46-487B-839A-2A46CBFBDB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6A40D-9C82-4F3D-AA85-6E9792C21474}" type="pres">
      <dgm:prSet presAssocID="{CAA1BC0E-6F46-487B-839A-2A46CBFBDB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6EBD1-401B-4987-BF2F-88F34B0C5564}" type="pres">
      <dgm:prSet presAssocID="{F690C631-1365-4BEF-ABAB-BCA65395899A}" presName="sp" presStyleCnt="0"/>
      <dgm:spPr/>
    </dgm:pt>
    <dgm:pt modelId="{42899147-11CA-4EC9-B66D-C9C76039CF39}" type="pres">
      <dgm:prSet presAssocID="{2AC4AD4D-E93F-4E93-B995-94D3B4ECB4A9}" presName="composite" presStyleCnt="0"/>
      <dgm:spPr/>
    </dgm:pt>
    <dgm:pt modelId="{6D2E276E-ECA9-4BEC-BFBC-5E65C75E1EEF}" type="pres">
      <dgm:prSet presAssocID="{2AC4AD4D-E93F-4E93-B995-94D3B4ECB4A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3B998-40A1-4FE4-93EB-BE3B2528118B}" type="pres">
      <dgm:prSet presAssocID="{2AC4AD4D-E93F-4E93-B995-94D3B4ECB4A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B21BD-9B10-4515-ADCF-FE718DB1758C}" type="pres">
      <dgm:prSet presAssocID="{BD33FC3E-BE98-4DE1-BC73-846720B4CE93}" presName="sp" presStyleCnt="0"/>
      <dgm:spPr/>
    </dgm:pt>
    <dgm:pt modelId="{100AFF27-59B9-4056-8793-F81DD323DC72}" type="pres">
      <dgm:prSet presAssocID="{7A16119C-8FB8-4903-8E32-B058E5B36342}" presName="composite" presStyleCnt="0"/>
      <dgm:spPr/>
    </dgm:pt>
    <dgm:pt modelId="{1487A6C3-B2F7-4878-A60C-16CF3B92A324}" type="pres">
      <dgm:prSet presAssocID="{7A16119C-8FB8-4903-8E32-B058E5B363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D4FC2-B647-4721-86EB-4888E44EE6E2}" type="pres">
      <dgm:prSet presAssocID="{7A16119C-8FB8-4903-8E32-B058E5B363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40D86-2B17-44A0-B2DE-99832BA8E3E1}" srcId="{846D1542-081B-4260-B92F-48119BB918B2}" destId="{7A16119C-8FB8-4903-8E32-B058E5B36342}" srcOrd="2" destOrd="0" parTransId="{01CF05FA-FB80-4413-A4C9-9138EBC6696E}" sibTransId="{AE84DAE1-2480-4F5A-80C9-DF0E1E46164C}"/>
    <dgm:cxn modelId="{53AEC239-5AF1-4953-AD82-703977BBF0DE}" type="presOf" srcId="{BCAA0F93-C3CA-4B61-95EE-BE63E281709C}" destId="{95A3B998-40A1-4FE4-93EB-BE3B2528118B}" srcOrd="0" destOrd="0" presId="urn:microsoft.com/office/officeart/2005/8/layout/chevron2"/>
    <dgm:cxn modelId="{7BB65D10-2080-40DE-A31F-05065433B79D}" type="presOf" srcId="{35568552-FF73-4258-B1C0-7F59075653A2}" destId="{FDBD4FC2-B647-4721-86EB-4888E44EE6E2}" srcOrd="0" destOrd="0" presId="urn:microsoft.com/office/officeart/2005/8/layout/chevron2"/>
    <dgm:cxn modelId="{68D45728-60B4-417F-B248-B357EC99D6BC}" srcId="{846D1542-081B-4260-B92F-48119BB918B2}" destId="{2AC4AD4D-E93F-4E93-B995-94D3B4ECB4A9}" srcOrd="1" destOrd="0" parTransId="{F2B62CCA-D3BB-4C57-B3A5-95CFF521AD2C}" sibTransId="{BD33FC3E-BE98-4DE1-BC73-846720B4CE93}"/>
    <dgm:cxn modelId="{BD0D7217-3A37-4A8A-9F5B-AAB2102D60C9}" srcId="{CAA1BC0E-6F46-487B-839A-2A46CBFBDB02}" destId="{19219BD7-DDC7-4FB5-8BED-00A730BF9669}" srcOrd="0" destOrd="0" parTransId="{2ADF55C9-9064-40AC-AB99-C3A822AA5F82}" sibTransId="{9A0EF051-B8B2-4BA8-8A26-F06E1BF1AD4F}"/>
    <dgm:cxn modelId="{E9646961-8A31-4E37-9A04-2E97913A9DB4}" type="presOf" srcId="{19219BD7-DDC7-4FB5-8BED-00A730BF9669}" destId="{73A6A40D-9C82-4F3D-AA85-6E9792C21474}" srcOrd="0" destOrd="0" presId="urn:microsoft.com/office/officeart/2005/8/layout/chevron2"/>
    <dgm:cxn modelId="{39F7FCF5-E1F8-4465-985C-B09157831408}" type="presOf" srcId="{2AC4AD4D-E93F-4E93-B995-94D3B4ECB4A9}" destId="{6D2E276E-ECA9-4BEC-BFBC-5E65C75E1EEF}" srcOrd="0" destOrd="0" presId="urn:microsoft.com/office/officeart/2005/8/layout/chevron2"/>
    <dgm:cxn modelId="{E3E78896-FB88-4ED6-82AA-5218C29995AF}" srcId="{2AC4AD4D-E93F-4E93-B995-94D3B4ECB4A9}" destId="{BCAA0F93-C3CA-4B61-95EE-BE63E281709C}" srcOrd="0" destOrd="0" parTransId="{C45AF67B-04CC-4AC0-AB04-FD5329A92D0C}" sibTransId="{703BFC75-0E51-4E9F-B130-CECF9CA485BF}"/>
    <dgm:cxn modelId="{86B42946-E1BF-4C24-885B-57274938457B}" type="presOf" srcId="{7A16119C-8FB8-4903-8E32-B058E5B36342}" destId="{1487A6C3-B2F7-4878-A60C-16CF3B92A324}" srcOrd="0" destOrd="0" presId="urn:microsoft.com/office/officeart/2005/8/layout/chevron2"/>
    <dgm:cxn modelId="{D877E795-34FC-4C84-902C-ABE315A480AB}" srcId="{7A16119C-8FB8-4903-8E32-B058E5B36342}" destId="{35568552-FF73-4258-B1C0-7F59075653A2}" srcOrd="0" destOrd="0" parTransId="{15E34529-80B1-49E3-A5C0-69496C77C0D2}" sibTransId="{68F99C09-8293-4C85-AD10-5B3A47AC6196}"/>
    <dgm:cxn modelId="{CEA7E93D-BE25-4E2C-9064-29ABCDFC14F9}" srcId="{846D1542-081B-4260-B92F-48119BB918B2}" destId="{CAA1BC0E-6F46-487B-839A-2A46CBFBDB02}" srcOrd="0" destOrd="0" parTransId="{96634595-095A-4700-9BBA-07479DC17FED}" sibTransId="{F690C631-1365-4BEF-ABAB-BCA65395899A}"/>
    <dgm:cxn modelId="{4799753B-CBA8-4C19-9B8F-2B94035D5769}" type="presOf" srcId="{CAA1BC0E-6F46-487B-839A-2A46CBFBDB02}" destId="{77E76817-D967-40DC-B6E3-130E244ED302}" srcOrd="0" destOrd="0" presId="urn:microsoft.com/office/officeart/2005/8/layout/chevron2"/>
    <dgm:cxn modelId="{AB607710-0F98-4FBE-B47C-E4855DFF96AB}" type="presOf" srcId="{846D1542-081B-4260-B92F-48119BB918B2}" destId="{DBF34314-67DA-423B-930C-5C4A5BB94010}" srcOrd="0" destOrd="0" presId="urn:microsoft.com/office/officeart/2005/8/layout/chevron2"/>
    <dgm:cxn modelId="{4D001C72-C02B-4F25-A8AF-2F4FC38D4AB2}" type="presParOf" srcId="{DBF34314-67DA-423B-930C-5C4A5BB94010}" destId="{CDB8C2CD-8EE8-43C8-8E2D-9C78730C5BE0}" srcOrd="0" destOrd="0" presId="urn:microsoft.com/office/officeart/2005/8/layout/chevron2"/>
    <dgm:cxn modelId="{2F939CE8-BDC8-43BB-948B-73EA5CFDB53E}" type="presParOf" srcId="{CDB8C2CD-8EE8-43C8-8E2D-9C78730C5BE0}" destId="{77E76817-D967-40DC-B6E3-130E244ED302}" srcOrd="0" destOrd="0" presId="urn:microsoft.com/office/officeart/2005/8/layout/chevron2"/>
    <dgm:cxn modelId="{1AAF7C7D-CA30-4D7D-AC51-E9BB96777945}" type="presParOf" srcId="{CDB8C2CD-8EE8-43C8-8E2D-9C78730C5BE0}" destId="{73A6A40D-9C82-4F3D-AA85-6E9792C21474}" srcOrd="1" destOrd="0" presId="urn:microsoft.com/office/officeart/2005/8/layout/chevron2"/>
    <dgm:cxn modelId="{5EAD60D8-D52D-436A-BEF2-1DAAA172BF5F}" type="presParOf" srcId="{DBF34314-67DA-423B-930C-5C4A5BB94010}" destId="{45E6EBD1-401B-4987-BF2F-88F34B0C5564}" srcOrd="1" destOrd="0" presId="urn:microsoft.com/office/officeart/2005/8/layout/chevron2"/>
    <dgm:cxn modelId="{011A26BC-E7E9-41FA-9534-1442996D02F7}" type="presParOf" srcId="{DBF34314-67DA-423B-930C-5C4A5BB94010}" destId="{42899147-11CA-4EC9-B66D-C9C76039CF39}" srcOrd="2" destOrd="0" presId="urn:microsoft.com/office/officeart/2005/8/layout/chevron2"/>
    <dgm:cxn modelId="{8C244F72-6395-4269-8DCE-6E06101132F4}" type="presParOf" srcId="{42899147-11CA-4EC9-B66D-C9C76039CF39}" destId="{6D2E276E-ECA9-4BEC-BFBC-5E65C75E1EEF}" srcOrd="0" destOrd="0" presId="urn:microsoft.com/office/officeart/2005/8/layout/chevron2"/>
    <dgm:cxn modelId="{E67675FA-FBE9-4F38-8425-6ECE3CEBCC79}" type="presParOf" srcId="{42899147-11CA-4EC9-B66D-C9C76039CF39}" destId="{95A3B998-40A1-4FE4-93EB-BE3B2528118B}" srcOrd="1" destOrd="0" presId="urn:microsoft.com/office/officeart/2005/8/layout/chevron2"/>
    <dgm:cxn modelId="{8919EFE7-B63F-46BC-9441-35E8365EE83A}" type="presParOf" srcId="{DBF34314-67DA-423B-930C-5C4A5BB94010}" destId="{B30B21BD-9B10-4515-ADCF-FE718DB1758C}" srcOrd="3" destOrd="0" presId="urn:microsoft.com/office/officeart/2005/8/layout/chevron2"/>
    <dgm:cxn modelId="{3AB21DD3-B939-4F0B-BD3F-0F4C0E410B06}" type="presParOf" srcId="{DBF34314-67DA-423B-930C-5C4A5BB94010}" destId="{100AFF27-59B9-4056-8793-F81DD323DC72}" srcOrd="4" destOrd="0" presId="urn:microsoft.com/office/officeart/2005/8/layout/chevron2"/>
    <dgm:cxn modelId="{EA8A025F-51B2-4901-A440-CB5972B2C93E}" type="presParOf" srcId="{100AFF27-59B9-4056-8793-F81DD323DC72}" destId="{1487A6C3-B2F7-4878-A60C-16CF3B92A324}" srcOrd="0" destOrd="0" presId="urn:microsoft.com/office/officeart/2005/8/layout/chevron2"/>
    <dgm:cxn modelId="{95792B8A-79E4-4BEB-8950-67D29EBE96A5}" type="presParOf" srcId="{100AFF27-59B9-4056-8793-F81DD323DC72}" destId="{FDBD4FC2-B647-4721-86EB-4888E44EE6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D1542-081B-4260-B92F-48119BB918B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1BC0E-6F46-487B-839A-2A46CBFBDB02}">
      <dgm:prSet phldrT="[Текст]"/>
      <dgm:spPr>
        <a:solidFill>
          <a:schemeClr val="bg2">
            <a:lumMod val="7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6634595-095A-4700-9BBA-07479DC17FED}" type="parTrans" cxnId="{CEA7E93D-BE25-4E2C-9064-29ABCDFC14F9}">
      <dgm:prSet/>
      <dgm:spPr/>
      <dgm:t>
        <a:bodyPr/>
        <a:lstStyle/>
        <a:p>
          <a:endParaRPr lang="ru-RU"/>
        </a:p>
      </dgm:t>
    </dgm:pt>
    <dgm:pt modelId="{F690C631-1365-4BEF-ABAB-BCA65395899A}" type="sibTrans" cxnId="{CEA7E93D-BE25-4E2C-9064-29ABCDFC14F9}">
      <dgm:prSet/>
      <dgm:spPr/>
      <dgm:t>
        <a:bodyPr/>
        <a:lstStyle/>
        <a:p>
          <a:endParaRPr lang="ru-RU"/>
        </a:p>
      </dgm:t>
    </dgm:pt>
    <dgm:pt modelId="{19219BD7-DDC7-4FB5-8BED-00A730BF9669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Организовать процесс повышения квалификации педагогических работников на рабочем месте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ADF55C9-9064-40AC-AB99-C3A822AA5F82}" type="parTrans" cxnId="{BD0D7217-3A37-4A8A-9F5B-AAB2102D60C9}">
      <dgm:prSet/>
      <dgm:spPr/>
      <dgm:t>
        <a:bodyPr/>
        <a:lstStyle/>
        <a:p>
          <a:endParaRPr lang="ru-RU"/>
        </a:p>
      </dgm:t>
    </dgm:pt>
    <dgm:pt modelId="{9A0EF051-B8B2-4BA8-8A26-F06E1BF1AD4F}" type="sibTrans" cxnId="{BD0D7217-3A37-4A8A-9F5B-AAB2102D60C9}">
      <dgm:prSet/>
      <dgm:spPr/>
      <dgm:t>
        <a:bodyPr/>
        <a:lstStyle/>
        <a:p>
          <a:endParaRPr lang="ru-RU"/>
        </a:p>
      </dgm:t>
    </dgm:pt>
    <dgm:pt modelId="{2AC4AD4D-E93F-4E93-B995-94D3B4ECB4A9}">
      <dgm:prSet phldrT="[Текст]"/>
      <dgm:spPr>
        <a:solidFill>
          <a:schemeClr val="bg2">
            <a:lumMod val="7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2B62CCA-D3BB-4C57-B3A5-95CFF521AD2C}" type="parTrans" cxnId="{68D45728-60B4-417F-B248-B357EC99D6BC}">
      <dgm:prSet/>
      <dgm:spPr/>
      <dgm:t>
        <a:bodyPr/>
        <a:lstStyle/>
        <a:p>
          <a:endParaRPr lang="ru-RU"/>
        </a:p>
      </dgm:t>
    </dgm:pt>
    <dgm:pt modelId="{BD33FC3E-BE98-4DE1-BC73-846720B4CE93}" type="sibTrans" cxnId="{68D45728-60B4-417F-B248-B357EC99D6BC}">
      <dgm:prSet/>
      <dgm:spPr/>
      <dgm:t>
        <a:bodyPr/>
        <a:lstStyle/>
        <a:p>
          <a:endParaRPr lang="ru-RU"/>
        </a:p>
      </dgm:t>
    </dgm:pt>
    <dgm:pt modelId="{BCAA0F93-C3CA-4B61-95EE-BE63E281709C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Подобрать практико – ориентированные формы обучения (мастер – классы, обмен опытом, тренинги, решение проблемных ситуаций и т.п.)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C45AF67B-04CC-4AC0-AB04-FD5329A92D0C}" type="parTrans" cxnId="{E3E78896-FB88-4ED6-82AA-5218C29995AF}">
      <dgm:prSet/>
      <dgm:spPr/>
      <dgm:t>
        <a:bodyPr/>
        <a:lstStyle/>
        <a:p>
          <a:endParaRPr lang="ru-RU"/>
        </a:p>
      </dgm:t>
    </dgm:pt>
    <dgm:pt modelId="{703BFC75-0E51-4E9F-B130-CECF9CA485BF}" type="sibTrans" cxnId="{E3E78896-FB88-4ED6-82AA-5218C29995AF}">
      <dgm:prSet/>
      <dgm:spPr/>
      <dgm:t>
        <a:bodyPr/>
        <a:lstStyle/>
        <a:p>
          <a:endParaRPr lang="ru-RU"/>
        </a:p>
      </dgm:t>
    </dgm:pt>
    <dgm:pt modelId="{7A16119C-8FB8-4903-8E32-B058E5B36342}">
      <dgm:prSet phldrT="[Текст]"/>
      <dgm:spPr>
        <a:solidFill>
          <a:schemeClr val="bg2">
            <a:lumMod val="7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1CF05FA-FB80-4413-A4C9-9138EBC6696E}" type="parTrans" cxnId="{42940D86-2B17-44A0-B2DE-99832BA8E3E1}">
      <dgm:prSet/>
      <dgm:spPr/>
      <dgm:t>
        <a:bodyPr/>
        <a:lstStyle/>
        <a:p>
          <a:endParaRPr lang="ru-RU"/>
        </a:p>
      </dgm:t>
    </dgm:pt>
    <dgm:pt modelId="{AE84DAE1-2480-4F5A-80C9-DF0E1E46164C}" type="sibTrans" cxnId="{42940D86-2B17-44A0-B2DE-99832BA8E3E1}">
      <dgm:prSet/>
      <dgm:spPr/>
      <dgm:t>
        <a:bodyPr/>
        <a:lstStyle/>
        <a:p>
          <a:endParaRPr lang="ru-RU"/>
        </a:p>
      </dgm:t>
    </dgm:pt>
    <dgm:pt modelId="{35568552-FF73-4258-B1C0-7F59075653A2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Организовать доступ к различного рода информационным системам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15E34529-80B1-49E3-A5C0-69496C77C0D2}" type="parTrans" cxnId="{D877E795-34FC-4C84-902C-ABE315A480AB}">
      <dgm:prSet/>
      <dgm:spPr/>
      <dgm:t>
        <a:bodyPr/>
        <a:lstStyle/>
        <a:p>
          <a:endParaRPr lang="ru-RU"/>
        </a:p>
      </dgm:t>
    </dgm:pt>
    <dgm:pt modelId="{68F99C09-8293-4C85-AD10-5B3A47AC6196}" type="sibTrans" cxnId="{D877E795-34FC-4C84-902C-ABE315A480AB}">
      <dgm:prSet/>
      <dgm:spPr/>
      <dgm:t>
        <a:bodyPr/>
        <a:lstStyle/>
        <a:p>
          <a:endParaRPr lang="ru-RU"/>
        </a:p>
      </dgm:t>
    </dgm:pt>
    <dgm:pt modelId="{DBF34314-67DA-423B-930C-5C4A5BB94010}" type="pres">
      <dgm:prSet presAssocID="{846D1542-081B-4260-B92F-48119BB918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8C2CD-8EE8-43C8-8E2D-9C78730C5BE0}" type="pres">
      <dgm:prSet presAssocID="{CAA1BC0E-6F46-487B-839A-2A46CBFBDB02}" presName="composite" presStyleCnt="0"/>
      <dgm:spPr/>
    </dgm:pt>
    <dgm:pt modelId="{77E76817-D967-40DC-B6E3-130E244ED302}" type="pres">
      <dgm:prSet presAssocID="{CAA1BC0E-6F46-487B-839A-2A46CBFBDB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6A40D-9C82-4F3D-AA85-6E9792C21474}" type="pres">
      <dgm:prSet presAssocID="{CAA1BC0E-6F46-487B-839A-2A46CBFBDB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6EBD1-401B-4987-BF2F-88F34B0C5564}" type="pres">
      <dgm:prSet presAssocID="{F690C631-1365-4BEF-ABAB-BCA65395899A}" presName="sp" presStyleCnt="0"/>
      <dgm:spPr/>
    </dgm:pt>
    <dgm:pt modelId="{42899147-11CA-4EC9-B66D-C9C76039CF39}" type="pres">
      <dgm:prSet presAssocID="{2AC4AD4D-E93F-4E93-B995-94D3B4ECB4A9}" presName="composite" presStyleCnt="0"/>
      <dgm:spPr/>
    </dgm:pt>
    <dgm:pt modelId="{6D2E276E-ECA9-4BEC-BFBC-5E65C75E1EEF}" type="pres">
      <dgm:prSet presAssocID="{2AC4AD4D-E93F-4E93-B995-94D3B4ECB4A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3B998-40A1-4FE4-93EB-BE3B2528118B}" type="pres">
      <dgm:prSet presAssocID="{2AC4AD4D-E93F-4E93-B995-94D3B4ECB4A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B21BD-9B10-4515-ADCF-FE718DB1758C}" type="pres">
      <dgm:prSet presAssocID="{BD33FC3E-BE98-4DE1-BC73-846720B4CE93}" presName="sp" presStyleCnt="0"/>
      <dgm:spPr/>
    </dgm:pt>
    <dgm:pt modelId="{100AFF27-59B9-4056-8793-F81DD323DC72}" type="pres">
      <dgm:prSet presAssocID="{7A16119C-8FB8-4903-8E32-B058E5B36342}" presName="composite" presStyleCnt="0"/>
      <dgm:spPr/>
    </dgm:pt>
    <dgm:pt modelId="{1487A6C3-B2F7-4878-A60C-16CF3B92A324}" type="pres">
      <dgm:prSet presAssocID="{7A16119C-8FB8-4903-8E32-B058E5B363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D4FC2-B647-4721-86EB-4888E44EE6E2}" type="pres">
      <dgm:prSet presAssocID="{7A16119C-8FB8-4903-8E32-B058E5B363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40D86-2B17-44A0-B2DE-99832BA8E3E1}" srcId="{846D1542-081B-4260-B92F-48119BB918B2}" destId="{7A16119C-8FB8-4903-8E32-B058E5B36342}" srcOrd="2" destOrd="0" parTransId="{01CF05FA-FB80-4413-A4C9-9138EBC6696E}" sibTransId="{AE84DAE1-2480-4F5A-80C9-DF0E1E46164C}"/>
    <dgm:cxn modelId="{BC70E918-5B3A-466C-AE98-C87937B757D7}" type="presOf" srcId="{19219BD7-DDC7-4FB5-8BED-00A730BF9669}" destId="{73A6A40D-9C82-4F3D-AA85-6E9792C21474}" srcOrd="0" destOrd="0" presId="urn:microsoft.com/office/officeart/2005/8/layout/chevron2"/>
    <dgm:cxn modelId="{68D45728-60B4-417F-B248-B357EC99D6BC}" srcId="{846D1542-081B-4260-B92F-48119BB918B2}" destId="{2AC4AD4D-E93F-4E93-B995-94D3B4ECB4A9}" srcOrd="1" destOrd="0" parTransId="{F2B62CCA-D3BB-4C57-B3A5-95CFF521AD2C}" sibTransId="{BD33FC3E-BE98-4DE1-BC73-846720B4CE93}"/>
    <dgm:cxn modelId="{BD0D7217-3A37-4A8A-9F5B-AAB2102D60C9}" srcId="{CAA1BC0E-6F46-487B-839A-2A46CBFBDB02}" destId="{19219BD7-DDC7-4FB5-8BED-00A730BF9669}" srcOrd="0" destOrd="0" parTransId="{2ADF55C9-9064-40AC-AB99-C3A822AA5F82}" sibTransId="{9A0EF051-B8B2-4BA8-8A26-F06E1BF1AD4F}"/>
    <dgm:cxn modelId="{E3E78896-FB88-4ED6-82AA-5218C29995AF}" srcId="{2AC4AD4D-E93F-4E93-B995-94D3B4ECB4A9}" destId="{BCAA0F93-C3CA-4B61-95EE-BE63E281709C}" srcOrd="0" destOrd="0" parTransId="{C45AF67B-04CC-4AC0-AB04-FD5329A92D0C}" sibTransId="{703BFC75-0E51-4E9F-B130-CECF9CA485BF}"/>
    <dgm:cxn modelId="{7297D268-A3BB-49BE-BBD2-5A283FC8EF32}" type="presOf" srcId="{BCAA0F93-C3CA-4B61-95EE-BE63E281709C}" destId="{95A3B998-40A1-4FE4-93EB-BE3B2528118B}" srcOrd="0" destOrd="0" presId="urn:microsoft.com/office/officeart/2005/8/layout/chevron2"/>
    <dgm:cxn modelId="{0530101F-75A1-4C8A-932A-B848FE91E61B}" type="presOf" srcId="{35568552-FF73-4258-B1C0-7F59075653A2}" destId="{FDBD4FC2-B647-4721-86EB-4888E44EE6E2}" srcOrd="0" destOrd="0" presId="urn:microsoft.com/office/officeart/2005/8/layout/chevron2"/>
    <dgm:cxn modelId="{DCC70660-DB03-407D-B825-F51550F5E46C}" type="presOf" srcId="{CAA1BC0E-6F46-487B-839A-2A46CBFBDB02}" destId="{77E76817-D967-40DC-B6E3-130E244ED302}" srcOrd="0" destOrd="0" presId="urn:microsoft.com/office/officeart/2005/8/layout/chevron2"/>
    <dgm:cxn modelId="{D877E795-34FC-4C84-902C-ABE315A480AB}" srcId="{7A16119C-8FB8-4903-8E32-B058E5B36342}" destId="{35568552-FF73-4258-B1C0-7F59075653A2}" srcOrd="0" destOrd="0" parTransId="{15E34529-80B1-49E3-A5C0-69496C77C0D2}" sibTransId="{68F99C09-8293-4C85-AD10-5B3A47AC6196}"/>
    <dgm:cxn modelId="{285B3D14-23AD-4653-A7D7-4FF04BAE17E2}" type="presOf" srcId="{846D1542-081B-4260-B92F-48119BB918B2}" destId="{DBF34314-67DA-423B-930C-5C4A5BB94010}" srcOrd="0" destOrd="0" presId="urn:microsoft.com/office/officeart/2005/8/layout/chevron2"/>
    <dgm:cxn modelId="{873A5339-6890-44FC-A105-B84327BC3757}" type="presOf" srcId="{7A16119C-8FB8-4903-8E32-B058E5B36342}" destId="{1487A6C3-B2F7-4878-A60C-16CF3B92A324}" srcOrd="0" destOrd="0" presId="urn:microsoft.com/office/officeart/2005/8/layout/chevron2"/>
    <dgm:cxn modelId="{F3614F1B-550C-42F8-8797-F6E9F545C4AF}" type="presOf" srcId="{2AC4AD4D-E93F-4E93-B995-94D3B4ECB4A9}" destId="{6D2E276E-ECA9-4BEC-BFBC-5E65C75E1EEF}" srcOrd="0" destOrd="0" presId="urn:microsoft.com/office/officeart/2005/8/layout/chevron2"/>
    <dgm:cxn modelId="{CEA7E93D-BE25-4E2C-9064-29ABCDFC14F9}" srcId="{846D1542-081B-4260-B92F-48119BB918B2}" destId="{CAA1BC0E-6F46-487B-839A-2A46CBFBDB02}" srcOrd="0" destOrd="0" parTransId="{96634595-095A-4700-9BBA-07479DC17FED}" sibTransId="{F690C631-1365-4BEF-ABAB-BCA65395899A}"/>
    <dgm:cxn modelId="{F6D04821-94E7-4B7D-A4DD-3D609E7CF7C0}" type="presParOf" srcId="{DBF34314-67DA-423B-930C-5C4A5BB94010}" destId="{CDB8C2CD-8EE8-43C8-8E2D-9C78730C5BE0}" srcOrd="0" destOrd="0" presId="urn:microsoft.com/office/officeart/2005/8/layout/chevron2"/>
    <dgm:cxn modelId="{C435D04B-52C6-47E5-B310-301AD9FFCDF1}" type="presParOf" srcId="{CDB8C2CD-8EE8-43C8-8E2D-9C78730C5BE0}" destId="{77E76817-D967-40DC-B6E3-130E244ED302}" srcOrd="0" destOrd="0" presId="urn:microsoft.com/office/officeart/2005/8/layout/chevron2"/>
    <dgm:cxn modelId="{5535E203-FC0F-49DA-AFCC-69613604E959}" type="presParOf" srcId="{CDB8C2CD-8EE8-43C8-8E2D-9C78730C5BE0}" destId="{73A6A40D-9C82-4F3D-AA85-6E9792C21474}" srcOrd="1" destOrd="0" presId="urn:microsoft.com/office/officeart/2005/8/layout/chevron2"/>
    <dgm:cxn modelId="{ADC9F548-0A00-4D89-AB7D-35AAA1A031BB}" type="presParOf" srcId="{DBF34314-67DA-423B-930C-5C4A5BB94010}" destId="{45E6EBD1-401B-4987-BF2F-88F34B0C5564}" srcOrd="1" destOrd="0" presId="urn:microsoft.com/office/officeart/2005/8/layout/chevron2"/>
    <dgm:cxn modelId="{022D3E04-BCA4-4350-889B-32CD349E3C6A}" type="presParOf" srcId="{DBF34314-67DA-423B-930C-5C4A5BB94010}" destId="{42899147-11CA-4EC9-B66D-C9C76039CF39}" srcOrd="2" destOrd="0" presId="urn:microsoft.com/office/officeart/2005/8/layout/chevron2"/>
    <dgm:cxn modelId="{378B54DF-F9A8-4AFC-B094-074CACA66F34}" type="presParOf" srcId="{42899147-11CA-4EC9-B66D-C9C76039CF39}" destId="{6D2E276E-ECA9-4BEC-BFBC-5E65C75E1EEF}" srcOrd="0" destOrd="0" presId="urn:microsoft.com/office/officeart/2005/8/layout/chevron2"/>
    <dgm:cxn modelId="{496B312B-7BBB-4411-87F0-2F6CB17EE05B}" type="presParOf" srcId="{42899147-11CA-4EC9-B66D-C9C76039CF39}" destId="{95A3B998-40A1-4FE4-93EB-BE3B2528118B}" srcOrd="1" destOrd="0" presId="urn:microsoft.com/office/officeart/2005/8/layout/chevron2"/>
    <dgm:cxn modelId="{AEAAC96E-AFA9-4B2F-832D-23BF47BC6EBF}" type="presParOf" srcId="{DBF34314-67DA-423B-930C-5C4A5BB94010}" destId="{B30B21BD-9B10-4515-ADCF-FE718DB1758C}" srcOrd="3" destOrd="0" presId="urn:microsoft.com/office/officeart/2005/8/layout/chevron2"/>
    <dgm:cxn modelId="{0C7A2AB5-0A45-4076-BC4A-7140710A3AB8}" type="presParOf" srcId="{DBF34314-67DA-423B-930C-5C4A5BB94010}" destId="{100AFF27-59B9-4056-8793-F81DD323DC72}" srcOrd="4" destOrd="0" presId="urn:microsoft.com/office/officeart/2005/8/layout/chevron2"/>
    <dgm:cxn modelId="{7C635572-5247-48EF-B737-717AFDDAE238}" type="presParOf" srcId="{100AFF27-59B9-4056-8793-F81DD323DC72}" destId="{1487A6C3-B2F7-4878-A60C-16CF3B92A324}" srcOrd="0" destOrd="0" presId="urn:microsoft.com/office/officeart/2005/8/layout/chevron2"/>
    <dgm:cxn modelId="{0C32C5B1-4C41-4383-A237-CF1F5A562756}" type="presParOf" srcId="{100AFF27-59B9-4056-8793-F81DD323DC72}" destId="{FDBD4FC2-B647-4721-86EB-4888E44EE6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EC108A-D642-48D5-B3CE-0D7DF4DD774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F8265-9C6C-435D-81EC-D217B4E182C5}">
      <dgm:prSet phldrT="[Текст]" custT="1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Организация методической службы с подсистемами в виде творческих групп</a:t>
          </a:r>
          <a:endParaRPr lang="ru-RU" sz="160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7E8DC760-FB34-4EB5-AACB-8F963197E87D}" type="parTrans" cxnId="{2ED9AE24-7BFF-41C3-81BB-F776ECC72CBD}">
      <dgm:prSet/>
      <dgm:spPr/>
      <dgm:t>
        <a:bodyPr/>
        <a:lstStyle/>
        <a:p>
          <a:endParaRPr lang="ru-RU"/>
        </a:p>
      </dgm:t>
    </dgm:pt>
    <dgm:pt modelId="{E6BECC5E-77D8-4628-BAD5-66A3B1EFA5ED}" type="sibTrans" cxnId="{2ED9AE24-7BFF-41C3-81BB-F776ECC72CBD}">
      <dgm:prSet custT="1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Активное участие </a:t>
          </a:r>
        </a:p>
        <a:p>
          <a:pPr algn="ctr">
            <a:spcAft>
              <a:spcPts val="0"/>
            </a:spcAft>
          </a:pP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в поиске, обобщении, внедрении и распространении ППО </a:t>
          </a:r>
          <a:endParaRPr lang="ru-RU" sz="160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2FCC0886-C6A4-4647-B1C9-98D37975B142}">
      <dgm:prSet phldrT="[Текст]" custT="1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rPr>
            <a:t>Работа над методическом портфолио педагога как книгой достижений </a:t>
          </a:r>
          <a:endParaRPr lang="ru-RU" sz="160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BB1F5EEE-9B2D-4765-BE48-E944EBE1CA83}" type="parTrans" cxnId="{8DD98B99-6C7B-4E5E-865C-69FC8EB49DF9}">
      <dgm:prSet/>
      <dgm:spPr/>
      <dgm:t>
        <a:bodyPr/>
        <a:lstStyle/>
        <a:p>
          <a:endParaRPr lang="ru-RU"/>
        </a:p>
      </dgm:t>
    </dgm:pt>
    <dgm:pt modelId="{349BE43E-4B94-4210-8F15-CE54060D6937}" type="sibTrans" cxnId="{8DD98B99-6C7B-4E5E-865C-69FC8EB49DF9}">
      <dgm:prSet custT="1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Внедрение современных технологий образования</a:t>
          </a:r>
          <a:endParaRPr lang="ru-RU" sz="160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35CF2DEB-1253-4059-9A31-A04B5ED22BBE}">
      <dgm:prSet phldrT="[Текст]" custT="1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Обеспечение материально – технических условий</a:t>
          </a:r>
          <a:endParaRPr lang="ru-RU" sz="160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02F5F68F-1D70-4586-B19A-CE41481A5654}" type="parTrans" cxnId="{8D1C7BA5-808E-424C-8B35-62561CE9C2F8}">
      <dgm:prSet/>
      <dgm:spPr/>
      <dgm:t>
        <a:bodyPr/>
        <a:lstStyle/>
        <a:p>
          <a:endParaRPr lang="ru-RU"/>
        </a:p>
      </dgm:t>
    </dgm:pt>
    <dgm:pt modelId="{B37B3CDC-510C-4FD8-97A4-FA2C8AAFD54B}" type="sibTrans" cxnId="{8D1C7BA5-808E-424C-8B35-62561CE9C2F8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  <a:latin typeface="+mj-lt"/>
            </a:rPr>
            <a:t>Создание и реализация инновационных проектов</a:t>
          </a:r>
          <a:endParaRPr lang="ru-RU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2E761A69-95E2-417E-B3A8-8BD861C30E0D}" type="pres">
      <dgm:prSet presAssocID="{A9EC108A-D642-48D5-B3CE-0D7DF4DD774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FC7573-16DA-4D01-AD13-D8D8BE85BA45}" type="pres">
      <dgm:prSet presAssocID="{170F8265-9C6C-435D-81EC-D217B4E182C5}" presName="composite" presStyleCnt="0"/>
      <dgm:spPr/>
    </dgm:pt>
    <dgm:pt modelId="{CC0198D3-F83F-4D48-8699-0013A01F34B2}" type="pres">
      <dgm:prSet presAssocID="{170F8265-9C6C-435D-81EC-D217B4E182C5}" presName="Parent1" presStyleLbl="node1" presStyleIdx="0" presStyleCnt="6" custScaleX="179582" custLinFactNeighborX="38506" custLinFactNeighborY="48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E027E-0F15-48FC-A2AC-08E75DBCCBA3}" type="pres">
      <dgm:prSet presAssocID="{170F8265-9C6C-435D-81EC-D217B4E182C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BD9EE-58FB-46D0-8EA1-459DD2332368}" type="pres">
      <dgm:prSet presAssocID="{170F8265-9C6C-435D-81EC-D217B4E182C5}" presName="BalanceSpacing" presStyleCnt="0"/>
      <dgm:spPr/>
    </dgm:pt>
    <dgm:pt modelId="{58D1FAAC-0EF8-4549-BC1A-00788648CF55}" type="pres">
      <dgm:prSet presAssocID="{170F8265-9C6C-435D-81EC-D217B4E182C5}" presName="BalanceSpacing1" presStyleCnt="0"/>
      <dgm:spPr/>
    </dgm:pt>
    <dgm:pt modelId="{A55DB4BB-5C48-43BF-BE0D-C49ECCCE8A4C}" type="pres">
      <dgm:prSet presAssocID="{E6BECC5E-77D8-4628-BAD5-66A3B1EFA5ED}" presName="Accent1Text" presStyleLbl="node1" presStyleIdx="1" presStyleCnt="6" custScaleX="176397" custLinFactNeighborX="-51333" custLinFactNeighborY="8919"/>
      <dgm:spPr/>
      <dgm:t>
        <a:bodyPr/>
        <a:lstStyle/>
        <a:p>
          <a:endParaRPr lang="ru-RU"/>
        </a:p>
      </dgm:t>
    </dgm:pt>
    <dgm:pt modelId="{FE747AA7-3572-48AF-8A63-5D4CCA5347CE}" type="pres">
      <dgm:prSet presAssocID="{E6BECC5E-77D8-4628-BAD5-66A3B1EFA5ED}" presName="spaceBetweenRectangles" presStyleCnt="0"/>
      <dgm:spPr/>
    </dgm:pt>
    <dgm:pt modelId="{34CD590A-387E-4E9E-9304-94A29364B3E8}" type="pres">
      <dgm:prSet presAssocID="{2FCC0886-C6A4-4647-B1C9-98D37975B142}" presName="composite" presStyleCnt="0"/>
      <dgm:spPr/>
    </dgm:pt>
    <dgm:pt modelId="{7FDA7B59-4096-4E8D-AD8D-657037B57C04}" type="pres">
      <dgm:prSet presAssocID="{2FCC0886-C6A4-4647-B1C9-98D37975B142}" presName="Parent1" presStyleLbl="node1" presStyleIdx="2" presStyleCnt="6" custScaleX="175783" custLinFactNeighborX="-7310" custLinFactNeighborY="53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E43C9-117D-41C4-9DF2-3733AF83FDB7}" type="pres">
      <dgm:prSet presAssocID="{2FCC0886-C6A4-4647-B1C9-98D37975B14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52D11-DB3E-4659-959C-6886630B17C5}" type="pres">
      <dgm:prSet presAssocID="{2FCC0886-C6A4-4647-B1C9-98D37975B142}" presName="BalanceSpacing" presStyleCnt="0"/>
      <dgm:spPr/>
    </dgm:pt>
    <dgm:pt modelId="{6EC15182-02A1-4EA1-BA3D-9EF62888CCC9}" type="pres">
      <dgm:prSet presAssocID="{2FCC0886-C6A4-4647-B1C9-98D37975B142}" presName="BalanceSpacing1" presStyleCnt="0"/>
      <dgm:spPr/>
    </dgm:pt>
    <dgm:pt modelId="{4855AF1E-1FCB-4743-BC96-A3E6ED54DBFD}" type="pres">
      <dgm:prSet presAssocID="{349BE43E-4B94-4210-8F15-CE54060D6937}" presName="Accent1Text" presStyleLbl="node1" presStyleIdx="3" presStyleCnt="6" custScaleX="159477" custLinFactNeighborX="68111" custLinFactNeighborY="7011"/>
      <dgm:spPr/>
      <dgm:t>
        <a:bodyPr/>
        <a:lstStyle/>
        <a:p>
          <a:endParaRPr lang="ru-RU"/>
        </a:p>
      </dgm:t>
    </dgm:pt>
    <dgm:pt modelId="{F9AB60D3-58AA-447D-AB9A-2910F32B992A}" type="pres">
      <dgm:prSet presAssocID="{349BE43E-4B94-4210-8F15-CE54060D6937}" presName="spaceBetweenRectangles" presStyleCnt="0"/>
      <dgm:spPr/>
    </dgm:pt>
    <dgm:pt modelId="{C0113F9D-CC6D-41CC-AED5-DF94588079F0}" type="pres">
      <dgm:prSet presAssocID="{35CF2DEB-1253-4059-9A31-A04B5ED22BBE}" presName="composite" presStyleCnt="0"/>
      <dgm:spPr/>
    </dgm:pt>
    <dgm:pt modelId="{C5376749-62A9-495A-A6DA-E16454A90A89}" type="pres">
      <dgm:prSet presAssocID="{35CF2DEB-1253-4059-9A31-A04B5ED22BBE}" presName="Parent1" presStyleLbl="node1" presStyleIdx="4" presStyleCnt="6" custScaleX="170062" custScaleY="90319" custLinFactNeighborX="29673" custLinFactNeighborY="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A7678-C6D3-4884-AF4A-45381F0E2752}" type="pres">
      <dgm:prSet presAssocID="{35CF2DEB-1253-4059-9A31-A04B5ED22BB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36C20-E47E-41C8-8B3A-3A34C13BEDE6}" type="pres">
      <dgm:prSet presAssocID="{35CF2DEB-1253-4059-9A31-A04B5ED22BBE}" presName="BalanceSpacing" presStyleCnt="0"/>
      <dgm:spPr/>
    </dgm:pt>
    <dgm:pt modelId="{9DBA1551-829E-4CE2-85F0-37D60938C9A3}" type="pres">
      <dgm:prSet presAssocID="{35CF2DEB-1253-4059-9A31-A04B5ED22BBE}" presName="BalanceSpacing1" presStyleCnt="0"/>
      <dgm:spPr/>
    </dgm:pt>
    <dgm:pt modelId="{9AEC518D-4EEB-4EC6-B20F-D742688C634A}" type="pres">
      <dgm:prSet presAssocID="{B37B3CDC-510C-4FD8-97A4-FA2C8AAFD54B}" presName="Accent1Text" presStyleLbl="node1" presStyleIdx="5" presStyleCnt="6" custScaleX="176091" custScaleY="83451" custLinFactNeighborX="-55432" custLinFactNeighborY="-3396"/>
      <dgm:spPr/>
      <dgm:t>
        <a:bodyPr/>
        <a:lstStyle/>
        <a:p>
          <a:endParaRPr lang="ru-RU"/>
        </a:p>
      </dgm:t>
    </dgm:pt>
  </dgm:ptLst>
  <dgm:cxnLst>
    <dgm:cxn modelId="{8DD98B99-6C7B-4E5E-865C-69FC8EB49DF9}" srcId="{A9EC108A-D642-48D5-B3CE-0D7DF4DD7740}" destId="{2FCC0886-C6A4-4647-B1C9-98D37975B142}" srcOrd="1" destOrd="0" parTransId="{BB1F5EEE-9B2D-4765-BE48-E944EBE1CA83}" sibTransId="{349BE43E-4B94-4210-8F15-CE54060D6937}"/>
    <dgm:cxn modelId="{91D90C48-D782-4FB7-A975-C3364EA72989}" type="presOf" srcId="{35CF2DEB-1253-4059-9A31-A04B5ED22BBE}" destId="{C5376749-62A9-495A-A6DA-E16454A90A89}" srcOrd="0" destOrd="0" presId="urn:microsoft.com/office/officeart/2008/layout/AlternatingHexagons"/>
    <dgm:cxn modelId="{2ED9AE24-7BFF-41C3-81BB-F776ECC72CBD}" srcId="{A9EC108A-D642-48D5-B3CE-0D7DF4DD7740}" destId="{170F8265-9C6C-435D-81EC-D217B4E182C5}" srcOrd="0" destOrd="0" parTransId="{7E8DC760-FB34-4EB5-AACB-8F963197E87D}" sibTransId="{E6BECC5E-77D8-4628-BAD5-66A3B1EFA5ED}"/>
    <dgm:cxn modelId="{8D1C7BA5-808E-424C-8B35-62561CE9C2F8}" srcId="{A9EC108A-D642-48D5-B3CE-0D7DF4DD7740}" destId="{35CF2DEB-1253-4059-9A31-A04B5ED22BBE}" srcOrd="2" destOrd="0" parTransId="{02F5F68F-1D70-4586-B19A-CE41481A5654}" sibTransId="{B37B3CDC-510C-4FD8-97A4-FA2C8AAFD54B}"/>
    <dgm:cxn modelId="{D7C584BA-CAF1-42B0-BEA5-A0965933748F}" type="presOf" srcId="{E6BECC5E-77D8-4628-BAD5-66A3B1EFA5ED}" destId="{A55DB4BB-5C48-43BF-BE0D-C49ECCCE8A4C}" srcOrd="0" destOrd="0" presId="urn:microsoft.com/office/officeart/2008/layout/AlternatingHexagons"/>
    <dgm:cxn modelId="{24FD2391-195A-4E2D-BC5A-E3F39C0F1FE1}" type="presOf" srcId="{349BE43E-4B94-4210-8F15-CE54060D6937}" destId="{4855AF1E-1FCB-4743-BC96-A3E6ED54DBFD}" srcOrd="0" destOrd="0" presId="urn:microsoft.com/office/officeart/2008/layout/AlternatingHexagons"/>
    <dgm:cxn modelId="{FF414B45-9CEC-4ABD-BFC4-1360280CF9C4}" type="presOf" srcId="{2FCC0886-C6A4-4647-B1C9-98D37975B142}" destId="{7FDA7B59-4096-4E8D-AD8D-657037B57C04}" srcOrd="0" destOrd="0" presId="urn:microsoft.com/office/officeart/2008/layout/AlternatingHexagons"/>
    <dgm:cxn modelId="{F1831CCA-3872-4C82-9F86-3609B5AF077C}" type="presOf" srcId="{B37B3CDC-510C-4FD8-97A4-FA2C8AAFD54B}" destId="{9AEC518D-4EEB-4EC6-B20F-D742688C634A}" srcOrd="0" destOrd="0" presId="urn:microsoft.com/office/officeart/2008/layout/AlternatingHexagons"/>
    <dgm:cxn modelId="{BB05F847-26CF-4D81-8CAE-9663FCA7B288}" type="presOf" srcId="{A9EC108A-D642-48D5-B3CE-0D7DF4DD7740}" destId="{2E761A69-95E2-417E-B3A8-8BD861C30E0D}" srcOrd="0" destOrd="0" presId="urn:microsoft.com/office/officeart/2008/layout/AlternatingHexagons"/>
    <dgm:cxn modelId="{CFD21A01-C59F-4724-81A8-D7EDE9763E02}" type="presOf" srcId="{170F8265-9C6C-435D-81EC-D217B4E182C5}" destId="{CC0198D3-F83F-4D48-8699-0013A01F34B2}" srcOrd="0" destOrd="0" presId="urn:microsoft.com/office/officeart/2008/layout/AlternatingHexagons"/>
    <dgm:cxn modelId="{411E20D2-28BC-4219-A663-BB934536DB7A}" type="presParOf" srcId="{2E761A69-95E2-417E-B3A8-8BD861C30E0D}" destId="{A6FC7573-16DA-4D01-AD13-D8D8BE85BA45}" srcOrd="0" destOrd="0" presId="urn:microsoft.com/office/officeart/2008/layout/AlternatingHexagons"/>
    <dgm:cxn modelId="{6526452D-22ED-427B-ADE8-BC83ECFF20D7}" type="presParOf" srcId="{A6FC7573-16DA-4D01-AD13-D8D8BE85BA45}" destId="{CC0198D3-F83F-4D48-8699-0013A01F34B2}" srcOrd="0" destOrd="0" presId="urn:microsoft.com/office/officeart/2008/layout/AlternatingHexagons"/>
    <dgm:cxn modelId="{91C00430-B1C2-48AA-B424-02D84F2D62E2}" type="presParOf" srcId="{A6FC7573-16DA-4D01-AD13-D8D8BE85BA45}" destId="{566E027E-0F15-48FC-A2AC-08E75DBCCBA3}" srcOrd="1" destOrd="0" presId="urn:microsoft.com/office/officeart/2008/layout/AlternatingHexagons"/>
    <dgm:cxn modelId="{4DB44609-E008-446E-A06D-44D9BB201C1B}" type="presParOf" srcId="{A6FC7573-16DA-4D01-AD13-D8D8BE85BA45}" destId="{904BD9EE-58FB-46D0-8EA1-459DD2332368}" srcOrd="2" destOrd="0" presId="urn:microsoft.com/office/officeart/2008/layout/AlternatingHexagons"/>
    <dgm:cxn modelId="{2C7C5A8B-588B-489B-921C-5DDB5A56B4AD}" type="presParOf" srcId="{A6FC7573-16DA-4D01-AD13-D8D8BE85BA45}" destId="{58D1FAAC-0EF8-4549-BC1A-00788648CF55}" srcOrd="3" destOrd="0" presId="urn:microsoft.com/office/officeart/2008/layout/AlternatingHexagons"/>
    <dgm:cxn modelId="{C442AF59-D120-4901-B8D0-D639A6E48804}" type="presParOf" srcId="{A6FC7573-16DA-4D01-AD13-D8D8BE85BA45}" destId="{A55DB4BB-5C48-43BF-BE0D-C49ECCCE8A4C}" srcOrd="4" destOrd="0" presId="urn:microsoft.com/office/officeart/2008/layout/AlternatingHexagons"/>
    <dgm:cxn modelId="{9B7B69A5-7764-45AF-9DC5-ED0216BED0BF}" type="presParOf" srcId="{2E761A69-95E2-417E-B3A8-8BD861C30E0D}" destId="{FE747AA7-3572-48AF-8A63-5D4CCA5347CE}" srcOrd="1" destOrd="0" presId="urn:microsoft.com/office/officeart/2008/layout/AlternatingHexagons"/>
    <dgm:cxn modelId="{8549CCA9-C496-4430-B9F5-E1A3C9AF4E42}" type="presParOf" srcId="{2E761A69-95E2-417E-B3A8-8BD861C30E0D}" destId="{34CD590A-387E-4E9E-9304-94A29364B3E8}" srcOrd="2" destOrd="0" presId="urn:microsoft.com/office/officeart/2008/layout/AlternatingHexagons"/>
    <dgm:cxn modelId="{83ADD231-D541-41F0-AD5A-4F1C5552622B}" type="presParOf" srcId="{34CD590A-387E-4E9E-9304-94A29364B3E8}" destId="{7FDA7B59-4096-4E8D-AD8D-657037B57C04}" srcOrd="0" destOrd="0" presId="urn:microsoft.com/office/officeart/2008/layout/AlternatingHexagons"/>
    <dgm:cxn modelId="{6B827633-50FA-4C74-8F65-C51561087C15}" type="presParOf" srcId="{34CD590A-387E-4E9E-9304-94A29364B3E8}" destId="{C46E43C9-117D-41C4-9DF2-3733AF83FDB7}" srcOrd="1" destOrd="0" presId="urn:microsoft.com/office/officeart/2008/layout/AlternatingHexagons"/>
    <dgm:cxn modelId="{9CFFC86F-EC1A-4C28-902D-7CF44CC212E6}" type="presParOf" srcId="{34CD590A-387E-4E9E-9304-94A29364B3E8}" destId="{32E52D11-DB3E-4659-959C-6886630B17C5}" srcOrd="2" destOrd="0" presId="urn:microsoft.com/office/officeart/2008/layout/AlternatingHexagons"/>
    <dgm:cxn modelId="{21DEAB10-39C4-45C3-A3D0-0DF4294AD32A}" type="presParOf" srcId="{34CD590A-387E-4E9E-9304-94A29364B3E8}" destId="{6EC15182-02A1-4EA1-BA3D-9EF62888CCC9}" srcOrd="3" destOrd="0" presId="urn:microsoft.com/office/officeart/2008/layout/AlternatingHexagons"/>
    <dgm:cxn modelId="{7DC0D15D-590E-4EC8-85C5-8B9AF2CF3D6F}" type="presParOf" srcId="{34CD590A-387E-4E9E-9304-94A29364B3E8}" destId="{4855AF1E-1FCB-4743-BC96-A3E6ED54DBFD}" srcOrd="4" destOrd="0" presId="urn:microsoft.com/office/officeart/2008/layout/AlternatingHexagons"/>
    <dgm:cxn modelId="{4EAB9565-A799-4642-9AE9-539A67AEC24D}" type="presParOf" srcId="{2E761A69-95E2-417E-B3A8-8BD861C30E0D}" destId="{F9AB60D3-58AA-447D-AB9A-2910F32B992A}" srcOrd="3" destOrd="0" presId="urn:microsoft.com/office/officeart/2008/layout/AlternatingHexagons"/>
    <dgm:cxn modelId="{15F6748C-F6CA-4ADF-9090-D1C99F6E5212}" type="presParOf" srcId="{2E761A69-95E2-417E-B3A8-8BD861C30E0D}" destId="{C0113F9D-CC6D-41CC-AED5-DF94588079F0}" srcOrd="4" destOrd="0" presId="urn:microsoft.com/office/officeart/2008/layout/AlternatingHexagons"/>
    <dgm:cxn modelId="{28BBD02E-D6B2-4A85-AF68-50361728CB9D}" type="presParOf" srcId="{C0113F9D-CC6D-41CC-AED5-DF94588079F0}" destId="{C5376749-62A9-495A-A6DA-E16454A90A89}" srcOrd="0" destOrd="0" presId="urn:microsoft.com/office/officeart/2008/layout/AlternatingHexagons"/>
    <dgm:cxn modelId="{D3FD5CCC-6CC8-4ECB-BF36-C28A6BF5DF50}" type="presParOf" srcId="{C0113F9D-CC6D-41CC-AED5-DF94588079F0}" destId="{A04A7678-C6D3-4884-AF4A-45381F0E2752}" srcOrd="1" destOrd="0" presId="urn:microsoft.com/office/officeart/2008/layout/AlternatingHexagons"/>
    <dgm:cxn modelId="{2D036C44-D5D2-405E-B3FF-B6388EFBBFED}" type="presParOf" srcId="{C0113F9D-CC6D-41CC-AED5-DF94588079F0}" destId="{4D836C20-E47E-41C8-8B3A-3A34C13BEDE6}" srcOrd="2" destOrd="0" presId="urn:microsoft.com/office/officeart/2008/layout/AlternatingHexagons"/>
    <dgm:cxn modelId="{4BA8D6BF-0D62-4337-ACB4-E09B12DBC9F9}" type="presParOf" srcId="{C0113F9D-CC6D-41CC-AED5-DF94588079F0}" destId="{9DBA1551-829E-4CE2-85F0-37D60938C9A3}" srcOrd="3" destOrd="0" presId="urn:microsoft.com/office/officeart/2008/layout/AlternatingHexagons"/>
    <dgm:cxn modelId="{26D548B6-EA77-4343-8EF7-2B76BAD6769E}" type="presParOf" srcId="{C0113F9D-CC6D-41CC-AED5-DF94588079F0}" destId="{9AEC518D-4EEB-4EC6-B20F-D742688C634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D5B666-B610-423E-85EC-C82F6878FC36}" type="doc">
      <dgm:prSet loTypeId="urn:microsoft.com/office/officeart/2005/8/layout/radial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122AF0A-95B2-4508-A87A-293114631733}">
      <dgm:prSet phldrT="[Текст]"/>
      <dgm:spPr/>
      <dgm:t>
        <a:bodyPr/>
        <a:lstStyle/>
        <a:p>
          <a:r>
            <a:rPr lang="ru-RU" b="1" dirty="0" smtClean="0"/>
            <a:t>ребенок</a:t>
          </a:r>
          <a:endParaRPr lang="ru-RU" b="1" dirty="0"/>
        </a:p>
      </dgm:t>
    </dgm:pt>
    <dgm:pt modelId="{800137A3-6B5A-47B8-AD68-16C70369D93E}" type="parTrans" cxnId="{5920D35E-9208-46DD-BB47-2FB0A26C67B4}">
      <dgm:prSet/>
      <dgm:spPr/>
      <dgm:t>
        <a:bodyPr/>
        <a:lstStyle/>
        <a:p>
          <a:endParaRPr lang="ru-RU"/>
        </a:p>
      </dgm:t>
    </dgm:pt>
    <dgm:pt modelId="{0CAD0A3B-8503-4C8C-8890-05971AF94C08}" type="sibTrans" cxnId="{5920D35E-9208-46DD-BB47-2FB0A26C67B4}">
      <dgm:prSet/>
      <dgm:spPr/>
      <dgm:t>
        <a:bodyPr/>
        <a:lstStyle/>
        <a:p>
          <a:endParaRPr lang="ru-RU"/>
        </a:p>
      </dgm:t>
    </dgm:pt>
    <dgm:pt modelId="{34FE07C9-4133-47AA-8803-E2A9545CE751}">
      <dgm:prSet phldrT="[Текст]"/>
      <dgm:spPr/>
      <dgm:t>
        <a:bodyPr/>
        <a:lstStyle/>
        <a:p>
          <a:r>
            <a:rPr lang="ru-RU" b="1" dirty="0" smtClean="0"/>
            <a:t>педагог</a:t>
          </a:r>
          <a:endParaRPr lang="ru-RU" b="1" dirty="0"/>
        </a:p>
      </dgm:t>
    </dgm:pt>
    <dgm:pt modelId="{56D30499-BBDC-4233-B491-20EF3DEB4B82}" type="parTrans" cxnId="{9B0A2746-A1A6-465F-A59D-730C84134FCE}">
      <dgm:prSet/>
      <dgm:spPr/>
      <dgm:t>
        <a:bodyPr/>
        <a:lstStyle/>
        <a:p>
          <a:endParaRPr lang="ru-RU"/>
        </a:p>
      </dgm:t>
    </dgm:pt>
    <dgm:pt modelId="{1D766462-B22D-474B-9B81-BF2CB0B546F8}" type="sibTrans" cxnId="{9B0A2746-A1A6-465F-A59D-730C84134FCE}">
      <dgm:prSet/>
      <dgm:spPr/>
      <dgm:t>
        <a:bodyPr/>
        <a:lstStyle/>
        <a:p>
          <a:endParaRPr lang="ru-RU"/>
        </a:p>
      </dgm:t>
    </dgm:pt>
    <dgm:pt modelId="{3DBF1DC8-360A-485A-B874-B0E2D1FEEB67}">
      <dgm:prSet phldrT="[Текст]"/>
      <dgm:spPr/>
      <dgm:t>
        <a:bodyPr/>
        <a:lstStyle/>
        <a:p>
          <a:r>
            <a:rPr lang="ru-RU" b="1" dirty="0" smtClean="0"/>
            <a:t>среда</a:t>
          </a:r>
          <a:endParaRPr lang="ru-RU" b="1" dirty="0"/>
        </a:p>
      </dgm:t>
    </dgm:pt>
    <dgm:pt modelId="{A903391A-B7B4-451F-A414-38ADD124FA43}" type="parTrans" cxnId="{8588AE8F-04BA-4A8C-B6F3-B2ADAAA6F87A}">
      <dgm:prSet/>
      <dgm:spPr/>
      <dgm:t>
        <a:bodyPr/>
        <a:lstStyle/>
        <a:p>
          <a:endParaRPr lang="ru-RU"/>
        </a:p>
      </dgm:t>
    </dgm:pt>
    <dgm:pt modelId="{A0A19138-B041-4137-9954-C1A5B2D88923}" type="sibTrans" cxnId="{8588AE8F-04BA-4A8C-B6F3-B2ADAAA6F87A}">
      <dgm:prSet/>
      <dgm:spPr/>
      <dgm:t>
        <a:bodyPr/>
        <a:lstStyle/>
        <a:p>
          <a:endParaRPr lang="ru-RU"/>
        </a:p>
      </dgm:t>
    </dgm:pt>
    <dgm:pt modelId="{E7F77B75-62BD-4A1B-86FF-A0061888B87D}">
      <dgm:prSet phldrT="[Текст]"/>
      <dgm:spPr/>
      <dgm:t>
        <a:bodyPr/>
        <a:lstStyle/>
        <a:p>
          <a:r>
            <a:rPr lang="ru-RU" b="1" dirty="0" smtClean="0"/>
            <a:t>семья</a:t>
          </a:r>
          <a:endParaRPr lang="ru-RU" b="1" dirty="0"/>
        </a:p>
      </dgm:t>
    </dgm:pt>
    <dgm:pt modelId="{AD3F4487-17C3-4BE2-8058-E1AC27891F5B}" type="parTrans" cxnId="{4ED9781F-EA1D-4DD0-A743-8250D4F3E5DD}">
      <dgm:prSet/>
      <dgm:spPr/>
      <dgm:t>
        <a:bodyPr/>
        <a:lstStyle/>
        <a:p>
          <a:endParaRPr lang="ru-RU"/>
        </a:p>
      </dgm:t>
    </dgm:pt>
    <dgm:pt modelId="{828A49D7-D512-4C44-AF1B-6B6A80D2AE71}" type="sibTrans" cxnId="{4ED9781F-EA1D-4DD0-A743-8250D4F3E5DD}">
      <dgm:prSet/>
      <dgm:spPr/>
      <dgm:t>
        <a:bodyPr/>
        <a:lstStyle/>
        <a:p>
          <a:endParaRPr lang="ru-RU"/>
        </a:p>
      </dgm:t>
    </dgm:pt>
    <dgm:pt modelId="{3E4541B8-0BB4-42A0-BD08-18614AB29261}">
      <dgm:prSet phldrT="[Текст]" phldr="1"/>
      <dgm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 dirty="0"/>
        </a:p>
      </dgm:t>
    </dgm:pt>
    <dgm:pt modelId="{090D187B-C140-44DF-B1FF-625464E5325F}" type="sibTrans" cxnId="{489C41A5-0A63-486F-BBE3-C5CB96768330}">
      <dgm:prSet/>
      <dgm:spPr/>
      <dgm:t>
        <a:bodyPr/>
        <a:lstStyle/>
        <a:p>
          <a:endParaRPr lang="ru-RU"/>
        </a:p>
      </dgm:t>
    </dgm:pt>
    <dgm:pt modelId="{2D44D3F6-732B-4F97-88BA-5CC75E075E01}" type="parTrans" cxnId="{489C41A5-0A63-486F-BBE3-C5CB96768330}">
      <dgm:prSet/>
      <dgm:spPr/>
      <dgm:t>
        <a:bodyPr/>
        <a:lstStyle/>
        <a:p>
          <a:endParaRPr lang="ru-RU"/>
        </a:p>
      </dgm:t>
    </dgm:pt>
    <dgm:pt modelId="{AF01F93F-8A70-4AB6-8AD9-5B1E0104DAA0}" type="pres">
      <dgm:prSet presAssocID="{E3D5B666-B610-423E-85EC-C82F6878FC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37FA1-22B7-4275-BC8A-4E6CDBF40701}" type="pres">
      <dgm:prSet presAssocID="{3E4541B8-0BB4-42A0-BD08-18614AB29261}" presName="centerShape" presStyleLbl="node0" presStyleIdx="0" presStyleCnt="1"/>
      <dgm:spPr/>
      <dgm:t>
        <a:bodyPr/>
        <a:lstStyle/>
        <a:p>
          <a:endParaRPr lang="ru-RU"/>
        </a:p>
      </dgm:t>
    </dgm:pt>
    <dgm:pt modelId="{1ED48A85-EF59-4E26-92A0-B17CB4A016BF}" type="pres">
      <dgm:prSet presAssocID="{1122AF0A-95B2-4508-A87A-293114631733}" presName="node" presStyleLbl="node1" presStyleIdx="0" presStyleCnt="4" custScaleX="161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7C04F-892C-4E02-9864-F3449856CF43}" type="pres">
      <dgm:prSet presAssocID="{1122AF0A-95B2-4508-A87A-293114631733}" presName="dummy" presStyleCnt="0"/>
      <dgm:spPr/>
    </dgm:pt>
    <dgm:pt modelId="{979F3FE7-852C-452D-B669-C33B26AEFC7C}" type="pres">
      <dgm:prSet presAssocID="{0CAD0A3B-8503-4C8C-8890-05971AF94C0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6128DEC-C488-476E-A7E9-C7F3B68787E3}" type="pres">
      <dgm:prSet presAssocID="{34FE07C9-4133-47AA-8803-E2A9545CE751}" presName="node" presStyleLbl="node1" presStyleIdx="1" presStyleCnt="4" custScaleX="147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D6F49-63F5-409B-8AE0-DAF10C1F0807}" type="pres">
      <dgm:prSet presAssocID="{34FE07C9-4133-47AA-8803-E2A9545CE751}" presName="dummy" presStyleCnt="0"/>
      <dgm:spPr/>
    </dgm:pt>
    <dgm:pt modelId="{B8ABFA0E-476D-43A1-A68C-D79A7C47474C}" type="pres">
      <dgm:prSet presAssocID="{1D766462-B22D-474B-9B81-BF2CB0B546F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67EF31B-D529-4101-9029-6C16F62037BE}" type="pres">
      <dgm:prSet presAssocID="{3DBF1DC8-360A-485A-B874-B0E2D1FEEB67}" presName="node" presStyleLbl="node1" presStyleIdx="2" presStyleCnt="4" custScaleX="160868" custRadScaleRad="97804" custRadScaleInc="8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E8A90-334C-49B1-B76E-265DFF76F84E}" type="pres">
      <dgm:prSet presAssocID="{3DBF1DC8-360A-485A-B874-B0E2D1FEEB67}" presName="dummy" presStyleCnt="0"/>
      <dgm:spPr/>
    </dgm:pt>
    <dgm:pt modelId="{1833737D-8026-4A46-A01A-1B702A6A83EF}" type="pres">
      <dgm:prSet presAssocID="{A0A19138-B041-4137-9954-C1A5B2D8892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1C5D6AF-F2ED-4CD6-A632-664A923E2CBF}" type="pres">
      <dgm:prSet presAssocID="{E7F77B75-62BD-4A1B-86FF-A0061888B87D}" presName="node" presStyleLbl="node1" presStyleIdx="3" presStyleCnt="4" custScaleX="140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4E123-22AC-466A-A191-AFBABC9B291E}" type="pres">
      <dgm:prSet presAssocID="{E7F77B75-62BD-4A1B-86FF-A0061888B87D}" presName="dummy" presStyleCnt="0"/>
      <dgm:spPr/>
    </dgm:pt>
    <dgm:pt modelId="{A273B674-264C-47CF-93ED-C41FCC6C7466}" type="pres">
      <dgm:prSet presAssocID="{828A49D7-D512-4C44-AF1B-6B6A80D2AE7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0B67949-41ED-4F0C-BDA6-ED9F49D8BA81}" type="presOf" srcId="{828A49D7-D512-4C44-AF1B-6B6A80D2AE71}" destId="{A273B674-264C-47CF-93ED-C41FCC6C7466}" srcOrd="0" destOrd="0" presId="urn:microsoft.com/office/officeart/2005/8/layout/radial6"/>
    <dgm:cxn modelId="{EEC47CFF-7ED3-44B7-A89E-35720DE597F0}" type="presOf" srcId="{3E4541B8-0BB4-42A0-BD08-18614AB29261}" destId="{49537FA1-22B7-4275-BC8A-4E6CDBF40701}" srcOrd="0" destOrd="0" presId="urn:microsoft.com/office/officeart/2005/8/layout/radial6"/>
    <dgm:cxn modelId="{0FFFA729-ADC8-4087-BADC-DE505F538ACE}" type="presOf" srcId="{A0A19138-B041-4137-9954-C1A5B2D88923}" destId="{1833737D-8026-4A46-A01A-1B702A6A83EF}" srcOrd="0" destOrd="0" presId="urn:microsoft.com/office/officeart/2005/8/layout/radial6"/>
    <dgm:cxn modelId="{8588AE8F-04BA-4A8C-B6F3-B2ADAAA6F87A}" srcId="{3E4541B8-0BB4-42A0-BD08-18614AB29261}" destId="{3DBF1DC8-360A-485A-B874-B0E2D1FEEB67}" srcOrd="2" destOrd="0" parTransId="{A903391A-B7B4-451F-A414-38ADD124FA43}" sibTransId="{A0A19138-B041-4137-9954-C1A5B2D88923}"/>
    <dgm:cxn modelId="{26D7D028-CAE4-45CB-B84C-AC62661771CD}" type="presOf" srcId="{1122AF0A-95B2-4508-A87A-293114631733}" destId="{1ED48A85-EF59-4E26-92A0-B17CB4A016BF}" srcOrd="0" destOrd="0" presId="urn:microsoft.com/office/officeart/2005/8/layout/radial6"/>
    <dgm:cxn modelId="{F6AA2FBA-A689-4BBF-B6FE-158B38C3CFB1}" type="presOf" srcId="{E7F77B75-62BD-4A1B-86FF-A0061888B87D}" destId="{E1C5D6AF-F2ED-4CD6-A632-664A923E2CBF}" srcOrd="0" destOrd="0" presId="urn:microsoft.com/office/officeart/2005/8/layout/radial6"/>
    <dgm:cxn modelId="{0139E64D-EDB2-47E5-86CC-1B32BDBF393C}" type="presOf" srcId="{1D766462-B22D-474B-9B81-BF2CB0B546F8}" destId="{B8ABFA0E-476D-43A1-A68C-D79A7C47474C}" srcOrd="0" destOrd="0" presId="urn:microsoft.com/office/officeart/2005/8/layout/radial6"/>
    <dgm:cxn modelId="{4AA132BC-E545-4A7E-9592-99DD2FD89BFC}" type="presOf" srcId="{34FE07C9-4133-47AA-8803-E2A9545CE751}" destId="{36128DEC-C488-476E-A7E9-C7F3B68787E3}" srcOrd="0" destOrd="0" presId="urn:microsoft.com/office/officeart/2005/8/layout/radial6"/>
    <dgm:cxn modelId="{91034D74-4204-4924-A174-C3A9D8BBC042}" type="presOf" srcId="{0CAD0A3B-8503-4C8C-8890-05971AF94C08}" destId="{979F3FE7-852C-452D-B669-C33B26AEFC7C}" srcOrd="0" destOrd="0" presId="urn:microsoft.com/office/officeart/2005/8/layout/radial6"/>
    <dgm:cxn modelId="{2DB9EE80-21F2-4644-890C-EABD1085E44C}" type="presOf" srcId="{3DBF1DC8-360A-485A-B874-B0E2D1FEEB67}" destId="{C67EF31B-D529-4101-9029-6C16F62037BE}" srcOrd="0" destOrd="0" presId="urn:microsoft.com/office/officeart/2005/8/layout/radial6"/>
    <dgm:cxn modelId="{5920D35E-9208-46DD-BB47-2FB0A26C67B4}" srcId="{3E4541B8-0BB4-42A0-BD08-18614AB29261}" destId="{1122AF0A-95B2-4508-A87A-293114631733}" srcOrd="0" destOrd="0" parTransId="{800137A3-6B5A-47B8-AD68-16C70369D93E}" sibTransId="{0CAD0A3B-8503-4C8C-8890-05971AF94C08}"/>
    <dgm:cxn modelId="{4ED9781F-EA1D-4DD0-A743-8250D4F3E5DD}" srcId="{3E4541B8-0BB4-42A0-BD08-18614AB29261}" destId="{E7F77B75-62BD-4A1B-86FF-A0061888B87D}" srcOrd="3" destOrd="0" parTransId="{AD3F4487-17C3-4BE2-8058-E1AC27891F5B}" sibTransId="{828A49D7-D512-4C44-AF1B-6B6A80D2AE71}"/>
    <dgm:cxn modelId="{9B0A2746-A1A6-465F-A59D-730C84134FCE}" srcId="{3E4541B8-0BB4-42A0-BD08-18614AB29261}" destId="{34FE07C9-4133-47AA-8803-E2A9545CE751}" srcOrd="1" destOrd="0" parTransId="{56D30499-BBDC-4233-B491-20EF3DEB4B82}" sibTransId="{1D766462-B22D-474B-9B81-BF2CB0B546F8}"/>
    <dgm:cxn modelId="{66239AA3-DA22-401A-AB1B-1F8A8AA0705F}" type="presOf" srcId="{E3D5B666-B610-423E-85EC-C82F6878FC36}" destId="{AF01F93F-8A70-4AB6-8AD9-5B1E0104DAA0}" srcOrd="0" destOrd="0" presId="urn:microsoft.com/office/officeart/2005/8/layout/radial6"/>
    <dgm:cxn modelId="{489C41A5-0A63-486F-BBE3-C5CB96768330}" srcId="{E3D5B666-B610-423E-85EC-C82F6878FC36}" destId="{3E4541B8-0BB4-42A0-BD08-18614AB29261}" srcOrd="0" destOrd="0" parTransId="{2D44D3F6-732B-4F97-88BA-5CC75E075E01}" sibTransId="{090D187B-C140-44DF-B1FF-625464E5325F}"/>
    <dgm:cxn modelId="{9C5DD674-72EB-461D-997F-2967A973BAE1}" type="presParOf" srcId="{AF01F93F-8A70-4AB6-8AD9-5B1E0104DAA0}" destId="{49537FA1-22B7-4275-BC8A-4E6CDBF40701}" srcOrd="0" destOrd="0" presId="urn:microsoft.com/office/officeart/2005/8/layout/radial6"/>
    <dgm:cxn modelId="{310DF558-0FA3-4621-8B9C-B3C0B596A45A}" type="presParOf" srcId="{AF01F93F-8A70-4AB6-8AD9-5B1E0104DAA0}" destId="{1ED48A85-EF59-4E26-92A0-B17CB4A016BF}" srcOrd="1" destOrd="0" presId="urn:microsoft.com/office/officeart/2005/8/layout/radial6"/>
    <dgm:cxn modelId="{49F5A6C6-A000-4E01-B7D1-8B237BF55AB7}" type="presParOf" srcId="{AF01F93F-8A70-4AB6-8AD9-5B1E0104DAA0}" destId="{1AE7C04F-892C-4E02-9864-F3449856CF43}" srcOrd="2" destOrd="0" presId="urn:microsoft.com/office/officeart/2005/8/layout/radial6"/>
    <dgm:cxn modelId="{5AD5F6C8-771A-4B22-80D2-BF87756B1867}" type="presParOf" srcId="{AF01F93F-8A70-4AB6-8AD9-5B1E0104DAA0}" destId="{979F3FE7-852C-452D-B669-C33B26AEFC7C}" srcOrd="3" destOrd="0" presId="urn:microsoft.com/office/officeart/2005/8/layout/radial6"/>
    <dgm:cxn modelId="{73E955FC-3D43-4DC5-83A7-CF0B902C304C}" type="presParOf" srcId="{AF01F93F-8A70-4AB6-8AD9-5B1E0104DAA0}" destId="{36128DEC-C488-476E-A7E9-C7F3B68787E3}" srcOrd="4" destOrd="0" presId="urn:microsoft.com/office/officeart/2005/8/layout/radial6"/>
    <dgm:cxn modelId="{6FB8C23D-8451-4D50-ABE3-5E82AB6EDEE6}" type="presParOf" srcId="{AF01F93F-8A70-4AB6-8AD9-5B1E0104DAA0}" destId="{098D6F49-63F5-409B-8AE0-DAF10C1F0807}" srcOrd="5" destOrd="0" presId="urn:microsoft.com/office/officeart/2005/8/layout/radial6"/>
    <dgm:cxn modelId="{2D691500-9781-40F7-B9C5-F4F5F59392DF}" type="presParOf" srcId="{AF01F93F-8A70-4AB6-8AD9-5B1E0104DAA0}" destId="{B8ABFA0E-476D-43A1-A68C-D79A7C47474C}" srcOrd="6" destOrd="0" presId="urn:microsoft.com/office/officeart/2005/8/layout/radial6"/>
    <dgm:cxn modelId="{719A69B9-B29D-4457-BF66-DCE9BDB13F16}" type="presParOf" srcId="{AF01F93F-8A70-4AB6-8AD9-5B1E0104DAA0}" destId="{C67EF31B-D529-4101-9029-6C16F62037BE}" srcOrd="7" destOrd="0" presId="urn:microsoft.com/office/officeart/2005/8/layout/radial6"/>
    <dgm:cxn modelId="{B2CD6FB0-D1BA-4A24-8C5C-ECC929A4FC68}" type="presParOf" srcId="{AF01F93F-8A70-4AB6-8AD9-5B1E0104DAA0}" destId="{B77E8A90-334C-49B1-B76E-265DFF76F84E}" srcOrd="8" destOrd="0" presId="urn:microsoft.com/office/officeart/2005/8/layout/radial6"/>
    <dgm:cxn modelId="{2519F8CD-425B-42B3-B559-5BF357139EBD}" type="presParOf" srcId="{AF01F93F-8A70-4AB6-8AD9-5B1E0104DAA0}" destId="{1833737D-8026-4A46-A01A-1B702A6A83EF}" srcOrd="9" destOrd="0" presId="urn:microsoft.com/office/officeart/2005/8/layout/radial6"/>
    <dgm:cxn modelId="{60B1A7CE-0F68-48EC-8682-C1754A32AF05}" type="presParOf" srcId="{AF01F93F-8A70-4AB6-8AD9-5B1E0104DAA0}" destId="{E1C5D6AF-F2ED-4CD6-A632-664A923E2CBF}" srcOrd="10" destOrd="0" presId="urn:microsoft.com/office/officeart/2005/8/layout/radial6"/>
    <dgm:cxn modelId="{F03CEB29-C489-487F-915A-D9A46E9C779C}" type="presParOf" srcId="{AF01F93F-8A70-4AB6-8AD9-5B1E0104DAA0}" destId="{2244E123-22AC-466A-A191-AFBABC9B291E}" srcOrd="11" destOrd="0" presId="urn:microsoft.com/office/officeart/2005/8/layout/radial6"/>
    <dgm:cxn modelId="{33D60085-CDC4-4586-A647-5EF0CFA32A22}" type="presParOf" srcId="{AF01F93F-8A70-4AB6-8AD9-5B1E0104DAA0}" destId="{A273B674-264C-47CF-93ED-C41FCC6C746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76817-D967-40DC-B6E3-130E244ED302}">
      <dsp:nvSpPr>
        <dsp:cNvPr id="0" name=""/>
        <dsp:cNvSpPr/>
      </dsp:nvSpPr>
      <dsp:spPr>
        <a:xfrm rot="5400000">
          <a:off x="-231819" y="232722"/>
          <a:ext cx="1545464" cy="1081825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-5400000">
        <a:off x="1" y="541816"/>
        <a:ext cx="1081825" cy="463639"/>
      </dsp:txXfrm>
    </dsp:sp>
    <dsp:sp modelId="{73A6A40D-9C82-4F3D-AA85-6E9792C21474}">
      <dsp:nvSpPr>
        <dsp:cNvPr id="0" name=""/>
        <dsp:cNvSpPr/>
      </dsp:nvSpPr>
      <dsp:spPr>
        <a:xfrm rot="5400000">
          <a:off x="3567028" y="-2484300"/>
          <a:ext cx="1004552" cy="5974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tx2">
                  <a:lumMod val="75000"/>
                </a:schemeClr>
              </a:solidFill>
            </a:rPr>
            <a:t>Невозможность пройти КПК очно без отрыва от производства</a:t>
          </a:r>
          <a:endParaRPr lang="ru-RU" sz="27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081825" y="49941"/>
        <a:ext cx="5925920" cy="906476"/>
      </dsp:txXfrm>
    </dsp:sp>
    <dsp:sp modelId="{6D2E276E-ECA9-4BEC-BFBC-5E65C75E1EEF}">
      <dsp:nvSpPr>
        <dsp:cNvPr id="0" name=""/>
        <dsp:cNvSpPr/>
      </dsp:nvSpPr>
      <dsp:spPr>
        <a:xfrm rot="5400000">
          <a:off x="-231819" y="1583323"/>
          <a:ext cx="1545464" cy="1081825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-5400000">
        <a:off x="1" y="1892417"/>
        <a:ext cx="1081825" cy="463639"/>
      </dsp:txXfrm>
    </dsp:sp>
    <dsp:sp modelId="{95A3B998-40A1-4FE4-93EB-BE3B2528118B}">
      <dsp:nvSpPr>
        <dsp:cNvPr id="0" name=""/>
        <dsp:cNvSpPr/>
      </dsp:nvSpPr>
      <dsp:spPr>
        <a:xfrm rot="5400000">
          <a:off x="3567028" y="-1133699"/>
          <a:ext cx="1004552" cy="5974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tx2">
                  <a:lumMod val="75000"/>
                </a:schemeClr>
              </a:solidFill>
            </a:rPr>
            <a:t>КПК носят теоретический характер</a:t>
          </a:r>
          <a:endParaRPr lang="ru-RU" sz="27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081825" y="1400542"/>
        <a:ext cx="5925920" cy="906476"/>
      </dsp:txXfrm>
    </dsp:sp>
    <dsp:sp modelId="{1487A6C3-B2F7-4878-A60C-16CF3B92A324}">
      <dsp:nvSpPr>
        <dsp:cNvPr id="0" name=""/>
        <dsp:cNvSpPr/>
      </dsp:nvSpPr>
      <dsp:spPr>
        <a:xfrm rot="5400000">
          <a:off x="-231819" y="2933923"/>
          <a:ext cx="1545464" cy="1081825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-5400000">
        <a:off x="1" y="3243017"/>
        <a:ext cx="1081825" cy="463639"/>
      </dsp:txXfrm>
    </dsp:sp>
    <dsp:sp modelId="{FDBD4FC2-B647-4721-86EB-4888E44EE6E2}">
      <dsp:nvSpPr>
        <dsp:cNvPr id="0" name=""/>
        <dsp:cNvSpPr/>
      </dsp:nvSpPr>
      <dsp:spPr>
        <a:xfrm rot="5400000">
          <a:off x="3567028" y="216900"/>
          <a:ext cx="1004552" cy="5974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tx2">
                  <a:lumMod val="75000"/>
                </a:schemeClr>
              </a:solidFill>
            </a:rPr>
            <a:t>Не достаточно средств на оплату КПК</a:t>
          </a:r>
          <a:endParaRPr lang="ru-RU" sz="27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081825" y="2751141"/>
        <a:ext cx="5925920" cy="906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76817-D967-40DC-B6E3-130E244ED302}">
      <dsp:nvSpPr>
        <dsp:cNvPr id="0" name=""/>
        <dsp:cNvSpPr/>
      </dsp:nvSpPr>
      <dsp:spPr>
        <a:xfrm rot="5400000">
          <a:off x="-231819" y="232722"/>
          <a:ext cx="1545464" cy="1081825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-5400000">
        <a:off x="1" y="541816"/>
        <a:ext cx="1081825" cy="463639"/>
      </dsp:txXfrm>
    </dsp:sp>
    <dsp:sp modelId="{73A6A40D-9C82-4F3D-AA85-6E9792C21474}">
      <dsp:nvSpPr>
        <dsp:cNvPr id="0" name=""/>
        <dsp:cNvSpPr/>
      </dsp:nvSpPr>
      <dsp:spPr>
        <a:xfrm rot="5400000">
          <a:off x="3567028" y="-2484300"/>
          <a:ext cx="1004552" cy="5974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tx2">
                  <a:lumMod val="75000"/>
                </a:schemeClr>
              </a:solidFill>
            </a:rPr>
            <a:t>Организовать процесс повышения квалификации педагогических работников на рабочем месте</a:t>
          </a: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081825" y="49941"/>
        <a:ext cx="5925920" cy="906476"/>
      </dsp:txXfrm>
    </dsp:sp>
    <dsp:sp modelId="{6D2E276E-ECA9-4BEC-BFBC-5E65C75E1EEF}">
      <dsp:nvSpPr>
        <dsp:cNvPr id="0" name=""/>
        <dsp:cNvSpPr/>
      </dsp:nvSpPr>
      <dsp:spPr>
        <a:xfrm rot="5400000">
          <a:off x="-231819" y="1583323"/>
          <a:ext cx="1545464" cy="1081825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-5400000">
        <a:off x="1" y="1892417"/>
        <a:ext cx="1081825" cy="463639"/>
      </dsp:txXfrm>
    </dsp:sp>
    <dsp:sp modelId="{95A3B998-40A1-4FE4-93EB-BE3B2528118B}">
      <dsp:nvSpPr>
        <dsp:cNvPr id="0" name=""/>
        <dsp:cNvSpPr/>
      </dsp:nvSpPr>
      <dsp:spPr>
        <a:xfrm rot="5400000">
          <a:off x="3567028" y="-1133699"/>
          <a:ext cx="1004552" cy="5974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tx2">
                  <a:lumMod val="75000"/>
                </a:schemeClr>
              </a:solidFill>
            </a:rPr>
            <a:t>Подобрать практико – ориентированные формы обучения (мастер – классы, обмен опытом, тренинги, решение проблемных ситуаций и т.п.)</a:t>
          </a: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081825" y="1400542"/>
        <a:ext cx="5925920" cy="906476"/>
      </dsp:txXfrm>
    </dsp:sp>
    <dsp:sp modelId="{1487A6C3-B2F7-4878-A60C-16CF3B92A324}">
      <dsp:nvSpPr>
        <dsp:cNvPr id="0" name=""/>
        <dsp:cNvSpPr/>
      </dsp:nvSpPr>
      <dsp:spPr>
        <a:xfrm rot="5400000">
          <a:off x="-231819" y="2933923"/>
          <a:ext cx="1545464" cy="1081825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-5400000">
        <a:off x="1" y="3243017"/>
        <a:ext cx="1081825" cy="463639"/>
      </dsp:txXfrm>
    </dsp:sp>
    <dsp:sp modelId="{FDBD4FC2-B647-4721-86EB-4888E44EE6E2}">
      <dsp:nvSpPr>
        <dsp:cNvPr id="0" name=""/>
        <dsp:cNvSpPr/>
      </dsp:nvSpPr>
      <dsp:spPr>
        <a:xfrm rot="5400000">
          <a:off x="3567028" y="216900"/>
          <a:ext cx="1004552" cy="5974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tx2">
                  <a:lumMod val="75000"/>
                </a:schemeClr>
              </a:solidFill>
            </a:rPr>
            <a:t>Организовать доступ к различного рода информационным системам</a:t>
          </a: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081825" y="2751141"/>
        <a:ext cx="5925920" cy="906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198D3-F83F-4D48-8699-0013A01F34B2}">
      <dsp:nvSpPr>
        <dsp:cNvPr id="0" name=""/>
        <dsp:cNvSpPr/>
      </dsp:nvSpPr>
      <dsp:spPr>
        <a:xfrm rot="5400000">
          <a:off x="3666430" y="-410296"/>
          <a:ext cx="1771368" cy="2767521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Организация методической службы с подсистемами в виде творческих групп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 rot="-5400000">
        <a:off x="3629607" y="383009"/>
        <a:ext cx="1845014" cy="1180912"/>
      </dsp:txXfrm>
    </dsp:sp>
    <dsp:sp modelId="{566E027E-0F15-48FC-A2AC-08E75DBCCBA3}">
      <dsp:nvSpPr>
        <dsp:cNvPr id="0" name=""/>
        <dsp:cNvSpPr/>
      </dsp:nvSpPr>
      <dsp:spPr>
        <a:xfrm>
          <a:off x="4776012" y="356071"/>
          <a:ext cx="1976847" cy="106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DB4BB-5C48-43BF-BE0D-C49ECCCE8A4C}">
      <dsp:nvSpPr>
        <dsp:cNvPr id="0" name=""/>
        <dsp:cNvSpPr/>
      </dsp:nvSpPr>
      <dsp:spPr>
        <a:xfrm rot="5400000">
          <a:off x="617552" y="-313748"/>
          <a:ext cx="1771368" cy="2718437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Активное участие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в поиске, обобщении, внедрении и распространении ППО 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 rot="-5400000">
        <a:off x="597091" y="455014"/>
        <a:ext cx="1812291" cy="1180912"/>
      </dsp:txXfrm>
    </dsp:sp>
    <dsp:sp modelId="{7FDA7B59-4096-4E8D-AD8D-657037B57C04}">
      <dsp:nvSpPr>
        <dsp:cNvPr id="0" name=""/>
        <dsp:cNvSpPr/>
      </dsp:nvSpPr>
      <dsp:spPr>
        <a:xfrm rot="5400000">
          <a:off x="2124987" y="1131158"/>
          <a:ext cx="1771368" cy="2708975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Работа над методическом портфолио педагога как книгой достижений 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 rot="-5400000">
        <a:off x="2107680" y="1895189"/>
        <a:ext cx="1805983" cy="1180912"/>
      </dsp:txXfrm>
    </dsp:sp>
    <dsp:sp modelId="{C46E43C9-117D-41C4-9DF2-3733AF83FDB7}">
      <dsp:nvSpPr>
        <dsp:cNvPr id="0" name=""/>
        <dsp:cNvSpPr/>
      </dsp:nvSpPr>
      <dsp:spPr>
        <a:xfrm>
          <a:off x="375932" y="1859608"/>
          <a:ext cx="1913078" cy="106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5AF1E-1FCB-4743-BC96-A3E6ED54DBFD}">
      <dsp:nvSpPr>
        <dsp:cNvPr id="0" name=""/>
        <dsp:cNvSpPr/>
      </dsp:nvSpPr>
      <dsp:spPr>
        <a:xfrm rot="5400000">
          <a:off x="4951671" y="1286367"/>
          <a:ext cx="1771368" cy="2457685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Внедрение современных технологий образования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 rot="-5400000">
        <a:off x="5018127" y="1924753"/>
        <a:ext cx="1638457" cy="1180912"/>
      </dsp:txXfrm>
    </dsp:sp>
    <dsp:sp modelId="{C5376749-62A9-495A-A6DA-E16454A90A89}">
      <dsp:nvSpPr>
        <dsp:cNvPr id="0" name=""/>
        <dsp:cNvSpPr/>
      </dsp:nvSpPr>
      <dsp:spPr>
        <a:xfrm rot="5400000">
          <a:off x="3616049" y="2585949"/>
          <a:ext cx="1599882" cy="2620809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Обеспечение материально – технических условий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 rot="-5400000">
        <a:off x="3542387" y="3363060"/>
        <a:ext cx="1747206" cy="1066588"/>
      </dsp:txXfrm>
    </dsp:sp>
    <dsp:sp modelId="{A04A7678-C6D3-4884-AF4A-45381F0E2752}">
      <dsp:nvSpPr>
        <dsp:cNvPr id="0" name=""/>
        <dsp:cNvSpPr/>
      </dsp:nvSpPr>
      <dsp:spPr>
        <a:xfrm>
          <a:off x="4776012" y="3363146"/>
          <a:ext cx="1976847" cy="106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C518D-4EEB-4EC6-B20F-D742688C634A}">
      <dsp:nvSpPr>
        <dsp:cNvPr id="0" name=""/>
        <dsp:cNvSpPr/>
      </dsp:nvSpPr>
      <dsp:spPr>
        <a:xfrm rot="5400000">
          <a:off x="700954" y="2477540"/>
          <a:ext cx="1478224" cy="2713722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Создание и реализация инновационных проектов</a:t>
          </a:r>
          <a:endParaRPr lang="ru-RU" sz="1700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 rot="-5400000">
        <a:off x="535492" y="3341660"/>
        <a:ext cx="1809148" cy="985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3B674-264C-47CF-93ED-C41FCC6C7466}">
      <dsp:nvSpPr>
        <dsp:cNvPr id="0" name=""/>
        <dsp:cNvSpPr/>
      </dsp:nvSpPr>
      <dsp:spPr>
        <a:xfrm>
          <a:off x="1516661" y="523943"/>
          <a:ext cx="3504392" cy="3504392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3737D-8026-4A46-A01A-1B702A6A83EF}">
      <dsp:nvSpPr>
        <dsp:cNvPr id="0" name=""/>
        <dsp:cNvSpPr/>
      </dsp:nvSpPr>
      <dsp:spPr>
        <a:xfrm>
          <a:off x="1516247" y="486306"/>
          <a:ext cx="3504392" cy="3504392"/>
        </a:xfrm>
        <a:prstGeom prst="blockArc">
          <a:avLst>
            <a:gd name="adj1" fmla="val 5543842"/>
            <a:gd name="adj2" fmla="val 10724398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BFA0E-476D-43A1-A68C-D79A7C47474C}">
      <dsp:nvSpPr>
        <dsp:cNvPr id="0" name=""/>
        <dsp:cNvSpPr/>
      </dsp:nvSpPr>
      <dsp:spPr>
        <a:xfrm>
          <a:off x="1517074" y="486340"/>
          <a:ext cx="3504392" cy="3504392"/>
        </a:xfrm>
        <a:prstGeom prst="blockArc">
          <a:avLst>
            <a:gd name="adj1" fmla="val 75532"/>
            <a:gd name="adj2" fmla="val 5545504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F3FE7-852C-452D-B669-C33B26AEFC7C}">
      <dsp:nvSpPr>
        <dsp:cNvPr id="0" name=""/>
        <dsp:cNvSpPr/>
      </dsp:nvSpPr>
      <dsp:spPr>
        <a:xfrm>
          <a:off x="1516661" y="523943"/>
          <a:ext cx="3504392" cy="3504392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37FA1-22B7-4275-BC8A-4E6CDBF40701}">
      <dsp:nvSpPr>
        <dsp:cNvPr id="0" name=""/>
        <dsp:cNvSpPr/>
      </dsp:nvSpPr>
      <dsp:spPr>
        <a:xfrm>
          <a:off x="2462864" y="1470146"/>
          <a:ext cx="1611986" cy="1611986"/>
        </a:xfrm>
        <a:prstGeom prst="ellips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2698934" y="1706216"/>
        <a:ext cx="1139846" cy="1139846"/>
      </dsp:txXfrm>
    </dsp:sp>
    <dsp:sp modelId="{1ED48A85-EF59-4E26-92A0-B17CB4A016BF}">
      <dsp:nvSpPr>
        <dsp:cNvPr id="0" name=""/>
        <dsp:cNvSpPr/>
      </dsp:nvSpPr>
      <dsp:spPr>
        <a:xfrm>
          <a:off x="2356926" y="370"/>
          <a:ext cx="1823863" cy="1128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ребенок</a:t>
          </a:r>
          <a:endParaRPr lang="ru-RU" sz="2300" b="1" kern="1200" dirty="0"/>
        </a:p>
      </dsp:txBody>
      <dsp:txXfrm>
        <a:off x="2624025" y="165619"/>
        <a:ext cx="1289665" cy="797892"/>
      </dsp:txXfrm>
    </dsp:sp>
    <dsp:sp modelId="{36128DEC-C488-476E-A7E9-C7F3B68787E3}">
      <dsp:nvSpPr>
        <dsp:cNvPr id="0" name=""/>
        <dsp:cNvSpPr/>
      </dsp:nvSpPr>
      <dsp:spPr>
        <a:xfrm>
          <a:off x="4147550" y="1711944"/>
          <a:ext cx="1665764" cy="1128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педагог</a:t>
          </a:r>
          <a:endParaRPr lang="ru-RU" sz="2300" b="1" kern="1200" dirty="0"/>
        </a:p>
      </dsp:txBody>
      <dsp:txXfrm>
        <a:off x="4391495" y="1877193"/>
        <a:ext cx="1177874" cy="797892"/>
      </dsp:txXfrm>
    </dsp:sp>
    <dsp:sp modelId="{C67EF31B-D529-4101-9029-6C16F62037BE}">
      <dsp:nvSpPr>
        <dsp:cNvPr id="0" name=""/>
        <dsp:cNvSpPr/>
      </dsp:nvSpPr>
      <dsp:spPr>
        <a:xfrm>
          <a:off x="2289240" y="3384383"/>
          <a:ext cx="1815219" cy="1128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среда</a:t>
          </a:r>
          <a:endParaRPr lang="ru-RU" sz="2300" b="1" kern="1200" dirty="0"/>
        </a:p>
      </dsp:txBody>
      <dsp:txXfrm>
        <a:off x="2555073" y="3549632"/>
        <a:ext cx="1283553" cy="797892"/>
      </dsp:txXfrm>
    </dsp:sp>
    <dsp:sp modelId="{E1C5D6AF-F2ED-4CD6-A632-664A923E2CBF}">
      <dsp:nvSpPr>
        <dsp:cNvPr id="0" name=""/>
        <dsp:cNvSpPr/>
      </dsp:nvSpPr>
      <dsp:spPr>
        <a:xfrm>
          <a:off x="763077" y="1711944"/>
          <a:ext cx="1588413" cy="1128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семья</a:t>
          </a:r>
          <a:endParaRPr lang="ru-RU" sz="2300" b="1" kern="1200" dirty="0"/>
        </a:p>
      </dsp:txBody>
      <dsp:txXfrm>
        <a:off x="995695" y="1877193"/>
        <a:ext cx="1123177" cy="797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FCD52D-3DF8-47AC-AE2F-87D26221CADC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14E16DD-16F5-4B7E-8105-4473F0302A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lenaelinina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text=%D0%B7%D0%B0%D0%BA%D0%BE%D0%BD%20%D0%BE%D0%B1%20%D0%BE%D0%B1%D1%80%D0%B0%D0%B7%D0%BE%D0%B2%D0%B0%D0%BD%D0%B8%D0%B8%20%D0%B2%20%D0%A0%D0%A4%202014%20%D0%BA%D0%B0%D1%80%D1%82%D0%B8%D0%BD%D0%BA%D0%B8&amp;noreask=1&amp;pos=5&amp;rpt=simage&amp;lr=11168&amp;uinfo=ww-1054-wh-511-fw-829-fh-448-pd-1&amp;img_url=http://www.mdk-arbat.ru/main-book-image/242038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wiz&amp;text=%D0%A4%D0%93%D0%9E%D0%A1%20%D0%94%D0%9E%20%D0%BA%D0%B0%D1%80%D1%82%D0%B8%D0%BD%D0%BA%D0%B8&amp;noreask=1&amp;pos=2&amp;rpt=simage&amp;lr=11168&amp;uinfo=ww-1054-wh-511-fw-829-fh-448-pd-1&amp;img_url=http://school-41.nios.ru/2/0001-001-Uchimsja-rabotat-po-novym-standartam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632848" cy="403244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ГОРНОУРАЛЬСКИЙ ГОРОДСКОЙ ОКРУГ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МУНИЦИПАЛЬНОЕ БЮДЖЕТНОЕ  ДОШКОЛЬНОЕ ОБРАЗОВАТЕЛЬНОЕ УЧРЕЖДЕНИЕ    ДЕТСКИЙ САД № 26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err="1">
                <a:latin typeface="Times New Roman"/>
                <a:ea typeface="Times New Roman"/>
              </a:rPr>
              <a:t>п.Горноуральский</a:t>
            </a:r>
            <a:r>
              <a:rPr lang="ru-RU" sz="2000" dirty="0">
                <a:latin typeface="Times New Roman"/>
                <a:ea typeface="Times New Roman"/>
              </a:rPr>
              <a:t> 26а, Пригородный район</a:t>
            </a:r>
            <a:r>
              <a:rPr lang="ru-RU" sz="2000" dirty="0" smtClean="0">
                <a:latin typeface="Times New Roman"/>
                <a:ea typeface="Times New Roman"/>
              </a:rPr>
              <a:t>,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Свердловская область, 622904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тел./факс (3435) 91-26-14, </a:t>
            </a:r>
            <a:r>
              <a:rPr lang="en-US" sz="2000" dirty="0">
                <a:latin typeface="Times New Roman"/>
                <a:ea typeface="Times New Roman"/>
              </a:rPr>
              <a:t>E</a:t>
            </a:r>
            <a:r>
              <a:rPr lang="ru-RU" sz="2000" dirty="0">
                <a:latin typeface="Times New Roman"/>
                <a:ea typeface="Times New Roman"/>
              </a:rPr>
              <a:t>-</a:t>
            </a:r>
            <a:r>
              <a:rPr lang="en-US" sz="2000" dirty="0">
                <a:latin typeface="Times New Roman"/>
                <a:ea typeface="Times New Roman"/>
              </a:rPr>
              <a:t>mail</a:t>
            </a:r>
            <a:r>
              <a:rPr lang="ru-RU" sz="2000" dirty="0">
                <a:latin typeface="Times New Roman"/>
                <a:ea typeface="Times New Roman"/>
              </a:rPr>
              <a:t>: </a:t>
            </a:r>
            <a:r>
              <a:rPr lang="en-US" sz="2000" u="sng" dirty="0" err="1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alenaelinina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@</a:t>
            </a:r>
            <a:r>
              <a:rPr lang="en-US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mail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.</a:t>
            </a:r>
            <a:r>
              <a:rPr lang="en-US" sz="2000" u="sng" dirty="0" err="1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ru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b="1" dirty="0"/>
          </a:p>
        </p:txBody>
      </p:sp>
      <p:pic>
        <p:nvPicPr>
          <p:cNvPr id="1026" name="Picture 2" descr="tmpa_Fna6_html_m67a232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22355"/>
            <a:ext cx="1025327" cy="16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60839" cy="8832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Педагоги ДОУ –участники тренинга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E:\кпк\для презентаций кпк\DSC0929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 r="12464" b="14205"/>
          <a:stretch/>
        </p:blipFill>
        <p:spPr bwMode="auto">
          <a:xfrm>
            <a:off x="971600" y="1484784"/>
            <a:ext cx="5751304" cy="2592288"/>
          </a:xfrm>
          <a:prstGeom prst="rect">
            <a:avLst/>
          </a:prstGeom>
          <a:noFill/>
          <a:extLst/>
        </p:spPr>
      </p:pic>
      <p:pic>
        <p:nvPicPr>
          <p:cNvPr id="4" name="Picture 3" descr="E:\кпк\для презентаций кпк\DSC0928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/>
          <a:stretch/>
        </p:blipFill>
        <p:spPr bwMode="auto">
          <a:xfrm>
            <a:off x="4499992" y="2996952"/>
            <a:ext cx="3764528" cy="315492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379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16823" cy="8112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Педагоги ДОУ – участники мастер-класса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E:\кпк\для презентаций кпк\DSC096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t="9999" b="22689"/>
          <a:stretch/>
        </p:blipFill>
        <p:spPr bwMode="auto">
          <a:xfrm>
            <a:off x="827584" y="1268760"/>
            <a:ext cx="6254750" cy="3281680"/>
          </a:xfrm>
          <a:prstGeom prst="rect">
            <a:avLst/>
          </a:prstGeom>
          <a:noFill/>
          <a:extLst/>
        </p:spPr>
      </p:pic>
      <p:pic>
        <p:nvPicPr>
          <p:cNvPr id="4" name="Picture 3" descr="E:\кпк\для презентаций кпк\DSC096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23415" r="21013" b="14676"/>
          <a:stretch/>
        </p:blipFill>
        <p:spPr bwMode="auto">
          <a:xfrm>
            <a:off x="5652120" y="2996952"/>
            <a:ext cx="2503999" cy="313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76700" cy="8112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Решение педагогических ситуаций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F:\последние документы\педсовет\IMG_8857.JPG"/>
          <p:cNvPicPr>
            <a:picLocks noChangeAspect="1" noChangeArrowheads="1"/>
          </p:cNvPicPr>
          <p:nvPr/>
        </p:nvPicPr>
        <p:blipFill rotWithShape="1">
          <a:blip r:embed="rId2" cstate="print"/>
          <a:srcRect l="5942" t="26441" r="5942"/>
          <a:stretch/>
        </p:blipFill>
        <p:spPr bwMode="auto">
          <a:xfrm>
            <a:off x="899592" y="1225588"/>
            <a:ext cx="4838374" cy="2923492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методист\педсовет по народным традициям.jpeg"/>
          <p:cNvPicPr>
            <a:picLocks noChangeAspect="1" noChangeArrowheads="1"/>
          </p:cNvPicPr>
          <p:nvPr/>
        </p:nvPicPr>
        <p:blipFill rotWithShape="1">
          <a:blip r:embed="rId3" cstate="print">
            <a:lum bright="-10000" contrast="30000"/>
          </a:blip>
          <a:srcRect l="19877" t="61962" r="46101" b="15817"/>
          <a:stretch/>
        </p:blipFill>
        <p:spPr bwMode="auto">
          <a:xfrm rot="10800000">
            <a:off x="4788023" y="3187940"/>
            <a:ext cx="3121547" cy="276784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560174"/>
            <a:ext cx="3744416" cy="1173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Работа в творческих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микрогруппах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Участие в аттестационных процессах и районных методических мероприятиях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E:\кпк\для презентаций кпк\DSC0957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8382" b="6333"/>
          <a:stretch/>
        </p:blipFill>
        <p:spPr bwMode="auto">
          <a:xfrm>
            <a:off x="971600" y="1556792"/>
            <a:ext cx="40259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кпк\для презентаций кпк\DSC045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b="23903"/>
          <a:stretch/>
        </p:blipFill>
        <p:spPr bwMode="auto">
          <a:xfrm>
            <a:off x="3491880" y="3429000"/>
            <a:ext cx="4737822" cy="25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60839" cy="120248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Инновационные технологии работы с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детьми. Метод проектов</a:t>
            </a:r>
            <a:endParaRPr lang="ru-RU" sz="3200" dirty="0"/>
          </a:p>
        </p:txBody>
      </p:sp>
      <p:pic>
        <p:nvPicPr>
          <p:cNvPr id="3" name="Picture 2" descr="D:\My documents\Мои рисунки\конкурс\img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3212976"/>
            <a:ext cx="3620532" cy="27363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431567"/>
            <a:ext cx="3620532" cy="6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«Солнышко и бука»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Право ребенка на имя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D:\My documents\Мои рисунки\img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1589907"/>
            <a:ext cx="2538884" cy="345830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43473" y="5385936"/>
            <a:ext cx="2143475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Герб семьи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520" y="527115"/>
            <a:ext cx="6181702" cy="120248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Инновационные технологии работы с детьми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3" descr="D:\рисунки\анимация животные птицы\v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5" y="1280758"/>
            <a:ext cx="3596890" cy="269766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11527" y="2028350"/>
            <a:ext cx="3024336" cy="6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метод проектов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54856" y="1139517"/>
            <a:ext cx="3024336" cy="6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Кто живет в воде?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1\Documents\анимация\космос планеты инопланетяне ракеты\57654590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65" y="3151702"/>
            <a:ext cx="4149160" cy="311186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74353" y="3032579"/>
            <a:ext cx="2722049" cy="6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Мир космоса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C:\Users\1\Documents\анимация\космос планеты инопланетяне ракеты\50136786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0992" y="4022191"/>
            <a:ext cx="1038200" cy="1038200"/>
          </a:xfrm>
          <a:prstGeom prst="rect">
            <a:avLst/>
          </a:prstGeom>
          <a:noFill/>
        </p:spPr>
      </p:pic>
      <p:pic>
        <p:nvPicPr>
          <p:cNvPr id="10" name="Picture 10" descr="C:\Users\1\Documents\анимация\космос планеты инопланетяне ракеты\510900665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1550" y="3757236"/>
            <a:ext cx="668254" cy="241314"/>
          </a:xfrm>
          <a:prstGeom prst="rect">
            <a:avLst/>
          </a:prstGeom>
          <a:noFill/>
        </p:spPr>
      </p:pic>
      <p:pic>
        <p:nvPicPr>
          <p:cNvPr id="11" name="Picture 5" descr="C:\Users\1\Documents\анимация\космос планеты инопланетяне ракеты\532784406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36517" flipH="1">
            <a:off x="3523330" y="3839134"/>
            <a:ext cx="562653" cy="366116"/>
          </a:xfrm>
          <a:prstGeom prst="rect">
            <a:avLst/>
          </a:prstGeom>
          <a:noFill/>
        </p:spPr>
      </p:pic>
      <p:pic>
        <p:nvPicPr>
          <p:cNvPr id="12" name="Picture 7" descr="C:\Users\1\Documents\анимация\космос планеты инопланетяне ракеты\796569676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9192" y="5208551"/>
            <a:ext cx="1184920" cy="592460"/>
          </a:xfrm>
          <a:prstGeom prst="rect">
            <a:avLst/>
          </a:prstGeom>
          <a:noFill/>
        </p:spPr>
      </p:pic>
      <p:pic>
        <p:nvPicPr>
          <p:cNvPr id="13" name="Picture 6" descr="C:\Users\1\Documents\анимация\космос планеты инопланетяне ракеты\777293460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6676" y="5006144"/>
            <a:ext cx="476250" cy="404813"/>
          </a:xfrm>
          <a:prstGeom prst="rect">
            <a:avLst/>
          </a:prstGeom>
          <a:noFill/>
        </p:spPr>
      </p:pic>
      <p:pic>
        <p:nvPicPr>
          <p:cNvPr id="14" name="Picture 14" descr="D:\рисунки\маленькие анимации 2\0_73bf2_e307abee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6850" y="4787069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14" descr="D:\рисунки\маленькие анимации 2\0_73bf2_e307abee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96402" y="3374709"/>
            <a:ext cx="432422" cy="382527"/>
          </a:xfrm>
          <a:prstGeom prst="rect">
            <a:avLst/>
          </a:prstGeom>
          <a:noFill/>
        </p:spPr>
      </p:pic>
      <p:pic>
        <p:nvPicPr>
          <p:cNvPr id="16" name="Picture 14" descr="D:\рисунки\маленькие анимации 2\0_73bf2_e307abee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2" y="4488561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14" descr="D:\рисунки\маленькие анимации 2\0_73bf2_e307abee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9416" y="5801011"/>
            <a:ext cx="334869" cy="296230"/>
          </a:xfrm>
          <a:prstGeom prst="rect">
            <a:avLst/>
          </a:prstGeom>
          <a:noFill/>
        </p:spPr>
      </p:pic>
      <p:pic>
        <p:nvPicPr>
          <p:cNvPr id="19" name="Picture 5" descr="D:\рисунки\анимация животные птицы\0b06aad7881dfe24667ea8206aadf23e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21123" y="3372069"/>
            <a:ext cx="729498" cy="338959"/>
          </a:xfrm>
          <a:prstGeom prst="rect">
            <a:avLst/>
          </a:prstGeom>
          <a:noFill/>
        </p:spPr>
      </p:pic>
      <p:pic>
        <p:nvPicPr>
          <p:cNvPr id="20" name="Picture 5" descr="D:\рисунки\анимация животные птицы\0b060a1a6fbc9e3585e1d4ee2bb7453a.jp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5898" y="1961120"/>
            <a:ext cx="689447" cy="689447"/>
          </a:xfrm>
          <a:prstGeom prst="rect">
            <a:avLst/>
          </a:prstGeom>
          <a:noFill/>
        </p:spPr>
      </p:pic>
      <p:pic>
        <p:nvPicPr>
          <p:cNvPr id="21" name="Picture 9" descr="D:\рисунки\анимация животные птицы\jivotniea-2775.gif"/>
          <p:cNvPicPr>
            <a:picLocks noChangeAspect="1" noChangeArrowheads="1" noCrop="1"/>
          </p:cNvPicPr>
          <p:nvPr/>
        </p:nvPicPr>
        <p:blipFill>
          <a:blip r:embed="rId1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993975" y="3498122"/>
            <a:ext cx="819151" cy="31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253277" cy="88322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Опыты, наблюдения, экспериментирование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" name="Picture 8" descr="100_3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692696"/>
            <a:ext cx="2736304" cy="1902294"/>
          </a:xfrm>
          <a:prstGeom prst="rect">
            <a:avLst/>
          </a:prstGeom>
          <a:noFill/>
          <a:ln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92080" y="2594990"/>
            <a:ext cx="3024336" cy="6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Наблюдение за объектом «Трухлявый пень»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3" descr="100_3400"/>
          <p:cNvPicPr>
            <a:picLocks noChangeAspect="1" noChangeArrowheads="1"/>
          </p:cNvPicPr>
          <p:nvPr/>
        </p:nvPicPr>
        <p:blipFill rotWithShape="1">
          <a:blip r:embed="rId3" cstate="print"/>
          <a:srcRect l="13241" t="7959" r="7907"/>
          <a:stretch/>
        </p:blipFill>
        <p:spPr>
          <a:xfrm>
            <a:off x="1115616" y="1661107"/>
            <a:ext cx="3492500" cy="3313843"/>
          </a:xfrm>
          <a:prstGeom prst="rect">
            <a:avLst/>
          </a:prstGeom>
          <a:noFill/>
          <a:ln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5157192"/>
            <a:ext cx="34925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Экспериментирование «Какой корм больше нравится синичке»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Детский сад\Desktop\методист\Кузьмина Раиса Витальевна\DSC031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 b="18747"/>
          <a:stretch/>
        </p:blipFill>
        <p:spPr bwMode="auto">
          <a:xfrm>
            <a:off x="4802460" y="3693236"/>
            <a:ext cx="3363441" cy="1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23494" y="5595664"/>
            <a:ext cx="3304890" cy="3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Опыт  «Свойства воды»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Нетрадиционные техники изобразительной деятельности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Содержимое 4" descr="DSC01536.JPG"/>
          <p:cNvPicPr>
            <a:picLocks noChangeAspect="1"/>
          </p:cNvPicPr>
          <p:nvPr/>
        </p:nvPicPr>
        <p:blipFill rotWithShape="1">
          <a:blip r:embed="rId2" cstate="print"/>
          <a:srcRect l="4668" t="9231" r="8751" b="23594"/>
          <a:stretch/>
        </p:blipFill>
        <p:spPr>
          <a:xfrm>
            <a:off x="827583" y="1772816"/>
            <a:ext cx="4083653" cy="237626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27366" y="1820371"/>
            <a:ext cx="193209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Рисование 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м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ыльными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пузырями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8" descr="DSC01539.jpg"/>
          <p:cNvPicPr>
            <a:picLocks noChangeAspect="1"/>
          </p:cNvPicPr>
          <p:nvPr/>
        </p:nvPicPr>
        <p:blipFill rotWithShape="1">
          <a:blip r:embed="rId3" cstate="print"/>
          <a:srcRect l="7116" t="7300" r="18307" b="4952"/>
          <a:stretch/>
        </p:blipFill>
        <p:spPr>
          <a:xfrm>
            <a:off x="6859385" y="1772816"/>
            <a:ext cx="1358401" cy="2131070"/>
          </a:xfrm>
          <a:prstGeom prst="rect">
            <a:avLst/>
          </a:prstGeom>
        </p:spPr>
      </p:pic>
      <p:pic>
        <p:nvPicPr>
          <p:cNvPr id="6" name="Содержимое 4" descr="DSC04849.JPG"/>
          <p:cNvPicPr>
            <a:picLocks noChangeAspect="1"/>
          </p:cNvPicPr>
          <p:nvPr/>
        </p:nvPicPr>
        <p:blipFill rotWithShape="1">
          <a:blip r:embed="rId4" cstate="print"/>
          <a:srcRect l="-1" t="6624" r="2305" b="5863"/>
          <a:stretch/>
        </p:blipFill>
        <p:spPr>
          <a:xfrm>
            <a:off x="4158092" y="3889988"/>
            <a:ext cx="3470641" cy="233329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4797152"/>
            <a:ext cx="193209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Рисование 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альчиками и ладошками</a:t>
            </a:r>
          </a:p>
        </p:txBody>
      </p:sp>
    </p:spTree>
    <p:extLst>
      <p:ext uri="{BB962C8B-B14F-4D97-AF65-F5344CB8AC3E}">
        <p14:creationId xmlns:p14="http://schemas.microsoft.com/office/powerpoint/2010/main" val="41849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0185" y="1808820"/>
            <a:ext cx="3123171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Музейная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педагогика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D:\люда\деятельность МДОУ №26\день победы 2010\IMG_4737.JPG"/>
          <p:cNvPicPr>
            <a:picLocks noChangeAspect="1" noChangeArrowheads="1"/>
          </p:cNvPicPr>
          <p:nvPr/>
        </p:nvPicPr>
        <p:blipFill rotWithShape="1">
          <a:blip r:embed="rId2" cstate="print"/>
          <a:srcRect l="34357" t="9742" b="8042"/>
          <a:stretch/>
        </p:blipFill>
        <p:spPr bwMode="auto">
          <a:xfrm>
            <a:off x="755576" y="764704"/>
            <a:ext cx="4418871" cy="3816424"/>
          </a:xfrm>
          <a:prstGeom prst="rect">
            <a:avLst/>
          </a:prstGeom>
          <a:noFill/>
        </p:spPr>
      </p:pic>
      <p:pic>
        <p:nvPicPr>
          <p:cNvPr id="4" name="Picture 4" descr="D:\люда\фотоальбом\день рождения Саши 2012\октябрь - ноябрь 2013\DSC087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3323"/>
          <a:stretch/>
        </p:blipFill>
        <p:spPr bwMode="auto">
          <a:xfrm>
            <a:off x="4139952" y="3789040"/>
            <a:ext cx="4143404" cy="2291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7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7632" y="1628800"/>
            <a:ext cx="1939081" cy="9361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Семейный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игровой клуб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 descr="C:\Users\1\Desktop\для Н. Ю. папка\Фото-012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87" t="6503" b="18630"/>
          <a:stretch/>
        </p:blipFill>
        <p:spPr bwMode="auto">
          <a:xfrm>
            <a:off x="5724128" y="764704"/>
            <a:ext cx="247867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83592" y="642339"/>
            <a:ext cx="310664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Нетрадиционные </a:t>
            </a:r>
          </a:p>
          <a:p>
            <a:pPr algn="l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формы работы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 родителями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Детский сад\Desktop\методист\родительское собрание 23 февраля\DSC038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9811" r="4578" b="4480"/>
          <a:stretch/>
        </p:blipFill>
        <p:spPr bwMode="auto">
          <a:xfrm>
            <a:off x="775481" y="1999290"/>
            <a:ext cx="2963749" cy="21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24001" y="4724382"/>
            <a:ext cx="2266710" cy="79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Прогулки выходного дня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2" descr="C:\Users\1\Documents\зоя\фото\907.jpg"/>
          <p:cNvPicPr>
            <a:picLocks noChangeAspect="1" noChangeArrowheads="1"/>
          </p:cNvPicPr>
          <p:nvPr/>
        </p:nvPicPr>
        <p:blipFill rotWithShape="1">
          <a:blip r:embed="rId5" cstate="print"/>
          <a:srcRect l="17510" t="20409" r="7483" b="17582"/>
          <a:stretch/>
        </p:blipFill>
        <p:spPr bwMode="auto">
          <a:xfrm>
            <a:off x="3911586" y="3428999"/>
            <a:ext cx="3987370" cy="2637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3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65245" cy="5951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</a:rPr>
              <a:t>МБДОУ детский сад №26</a:t>
            </a:r>
            <a:endParaRPr lang="ru-RU" sz="32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1412776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Основан в 1988 году. Рассчитан на 220 детей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Лицензия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№16863 от 30.11.2012 года.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Детский сад\Desktop\ЛОО\детский са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5" t="20279" r="6549" b="6209"/>
          <a:stretch/>
        </p:blipFill>
        <p:spPr bwMode="auto">
          <a:xfrm>
            <a:off x="1331640" y="2132855"/>
            <a:ext cx="6480720" cy="4135619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04692" cy="120248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Совместное участие детей и их родителей в исследовательских и творческих проектах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Picture 2" descr="F:\10 гр  мы читающая семья\IMG_4100.JPG"/>
          <p:cNvPicPr>
            <a:picLocks noChangeAspect="1" noChangeArrowheads="1"/>
          </p:cNvPicPr>
          <p:nvPr/>
        </p:nvPicPr>
        <p:blipFill rotWithShape="1">
          <a:blip r:embed="rId2" cstate="print"/>
          <a:srcRect l="38109" t="6149" r="10798" b="30820"/>
          <a:stretch/>
        </p:blipFill>
        <p:spPr bwMode="auto">
          <a:xfrm>
            <a:off x="899593" y="1628800"/>
            <a:ext cx="3168352" cy="260575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54637" y="2737476"/>
            <a:ext cx="1713307" cy="1450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«мама, папа, я – читающая семья» </a:t>
            </a:r>
          </a:p>
          <a:p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C:\Users\1\Documents\зоя\снежинки для З.Ф\DSC05054.JPG"/>
          <p:cNvPicPr>
            <a:picLocks noChangeAspect="1" noChangeArrowheads="1"/>
          </p:cNvPicPr>
          <p:nvPr/>
        </p:nvPicPr>
        <p:blipFill rotWithShape="1">
          <a:blip r:embed="rId3" cstate="print"/>
          <a:srcRect l="9777" r="15149"/>
          <a:stretch/>
        </p:blipFill>
        <p:spPr bwMode="auto">
          <a:xfrm>
            <a:off x="5804642" y="1628800"/>
            <a:ext cx="2522483" cy="2520000"/>
          </a:xfrm>
          <a:prstGeom prst="rect">
            <a:avLst/>
          </a:prstGeom>
          <a:noFill/>
        </p:spPr>
      </p:pic>
      <p:pic>
        <p:nvPicPr>
          <p:cNvPr id="6" name="Picture 5" descr="C:\Users\1\Documents\зоя\Изображение 1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17911"/>
            <a:ext cx="2883460" cy="216259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303333" y="4817352"/>
            <a:ext cx="2039042" cy="609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«Снежинка» </a:t>
            </a:r>
          </a:p>
          <a:p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764704"/>
            <a:ext cx="5112568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Развивающая среда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C:\Documents and Settings\Администратор\Рабочий стол\ЛЮДМИЛА\DSC07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32141"/>
            <a:ext cx="5455506" cy="344544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57353" y="4877590"/>
            <a:ext cx="3426615" cy="75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«Фиолетовый лес» </a:t>
            </a: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В.В.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</a:rPr>
              <a:t>Воскобович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C:\Users\Пользователь\Desktop\DSC01889.JPG"/>
          <p:cNvPicPr>
            <a:picLocks noChangeAspect="1" noChangeArrowheads="1"/>
          </p:cNvPicPr>
          <p:nvPr/>
        </p:nvPicPr>
        <p:blipFill>
          <a:blip r:embed="rId3" cstate="print"/>
          <a:srcRect l="7867" r="2452" b="18186"/>
          <a:stretch>
            <a:fillRect/>
          </a:stretch>
        </p:blipFill>
        <p:spPr bwMode="auto">
          <a:xfrm>
            <a:off x="5076056" y="4149080"/>
            <a:ext cx="3154000" cy="21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7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473" y="3044932"/>
            <a:ext cx="3634854" cy="73921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Центры развивающих игр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E:\фото\DSC_3385.JPG"/>
          <p:cNvPicPr>
            <a:picLocks noChangeAspect="1" noChangeArrowheads="1"/>
          </p:cNvPicPr>
          <p:nvPr/>
        </p:nvPicPr>
        <p:blipFill>
          <a:blip r:embed="rId2" cstate="print"/>
          <a:srcRect l="19296" t="2241" r="21331" b="8117"/>
          <a:stretch>
            <a:fillRect/>
          </a:stretch>
        </p:blipFill>
        <p:spPr bwMode="auto">
          <a:xfrm>
            <a:off x="1403648" y="722428"/>
            <a:ext cx="2322504" cy="2322504"/>
          </a:xfrm>
          <a:prstGeom prst="rect">
            <a:avLst/>
          </a:prstGeom>
          <a:noFill/>
        </p:spPr>
      </p:pic>
      <p:pic>
        <p:nvPicPr>
          <p:cNvPr id="4" name="Picture 2" descr="E:\фото\P1040450.JPG"/>
          <p:cNvPicPr>
            <a:picLocks noChangeAspect="1" noChangeArrowheads="1"/>
          </p:cNvPicPr>
          <p:nvPr/>
        </p:nvPicPr>
        <p:blipFill>
          <a:blip r:embed="rId3" cstate="print"/>
          <a:srcRect r="11312" b="3404"/>
          <a:stretch>
            <a:fillRect/>
          </a:stretch>
        </p:blipFill>
        <p:spPr bwMode="auto">
          <a:xfrm>
            <a:off x="1222072" y="3789040"/>
            <a:ext cx="2685655" cy="2193916"/>
          </a:xfrm>
          <a:prstGeom prst="rect">
            <a:avLst/>
          </a:prstGeom>
          <a:noFill/>
        </p:spPr>
      </p:pic>
      <p:pic>
        <p:nvPicPr>
          <p:cNvPr id="5" name="Picture 2" descr="C:\Users\1\Desktop\кудрявцева\IMG_10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689" t="2981" r="21652" b="10758"/>
          <a:stretch/>
        </p:blipFill>
        <p:spPr bwMode="auto">
          <a:xfrm>
            <a:off x="4572000" y="2564904"/>
            <a:ext cx="3577227" cy="369356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908720"/>
            <a:ext cx="338437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Уголок детской литературы,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оформленный к юбилею П. Бажова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987682"/>
          </a:xfrm>
        </p:spPr>
        <p:txBody>
          <a:bodyPr>
            <a:norm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Главное в этом мире не то</a:t>
            </a:r>
            <a:r>
              <a:rPr lang="ru-RU" sz="3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</a:t>
            </a:r>
            <a:br>
              <a:rPr lang="ru-RU" sz="3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где мы стоим, а то, в каком направлении движемся».</a:t>
            </a:r>
            <a:r>
              <a:rPr lang="ru-RU" sz="20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(</a:t>
            </a:r>
            <a:r>
              <a:rPr lang="ru-RU" sz="2000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Оливер </a:t>
            </a:r>
            <a:r>
              <a:rPr lang="ru-RU" sz="2000" dirty="0" err="1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Уэнделл</a:t>
            </a:r>
            <a:r>
              <a:rPr lang="ru-RU" sz="2000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 Холмс)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56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dk-arbat.ru/main-book-image/24203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63753"/>
            <a:ext cx="1972823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arhcity.ru/data/115/0001-001-Uchimsja-rabotat-po-novym-standarta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69" y="3506244"/>
            <a:ext cx="2009126" cy="27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908720"/>
            <a:ext cx="3384375" cy="90706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Модернизация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образования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15617" y="3851482"/>
            <a:ext cx="5119324" cy="1027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Обновление содержания дошкольного образования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927488" y="2276872"/>
            <a:ext cx="4845129" cy="1027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Профессиональный стандарт педагога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809891" y="4943710"/>
            <a:ext cx="3474078" cy="1027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Инновационные технологии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344815" cy="53477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Системообразующая идея и главная функция повышения квалификации – ориентация педагога на НЕПРЕРЫВНОЕ профессионально- педагогическое САМОРАЗВИТИЕ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Проблемы: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4248641"/>
              </p:ext>
            </p:extLst>
          </p:nvPr>
        </p:nvGraphicFramePr>
        <p:xfrm>
          <a:off x="1043608" y="1916832"/>
          <a:ext cx="70567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8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254044" cy="13620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дминистративный проект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59633" y="2420888"/>
            <a:ext cx="6428102" cy="2613957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2800" b="1" dirty="0"/>
              <a:t>«Повышение квалификации педагогов ДОУ посредством внедрения в педагогический процесс инновационных технологий»</a:t>
            </a:r>
            <a:endParaRPr lang="ru-RU" sz="2800" dirty="0"/>
          </a:p>
          <a:p>
            <a:r>
              <a:rPr lang="ru-RU" sz="2800" b="1" dirty="0"/>
              <a:t>2013-2018 </a:t>
            </a:r>
            <a:r>
              <a:rPr lang="ru-RU" sz="2800" b="1" dirty="0" err="1"/>
              <a:t>гг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7762892"/>
              </p:ext>
            </p:extLst>
          </p:nvPr>
        </p:nvGraphicFramePr>
        <p:xfrm>
          <a:off x="1043608" y="1916832"/>
          <a:ext cx="70567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0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98646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Мероприятия, направленные на реализацию целей проекта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19739774"/>
              </p:ext>
            </p:extLst>
          </p:nvPr>
        </p:nvGraphicFramePr>
        <p:xfrm>
          <a:off x="1115616" y="1397000"/>
          <a:ext cx="712879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73920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Направления деятельности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02475155"/>
              </p:ext>
            </p:extLst>
          </p:nvPr>
        </p:nvGraphicFramePr>
        <p:xfrm>
          <a:off x="1187624" y="1412776"/>
          <a:ext cx="657639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379</TotalTime>
  <Words>328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 ГОРНОУРАЛЬСКИЙ ГОРОДСКОЙ ОКРУГ МУНИЦИПАЛЬНОЕ БЮДЖЕТНОЕ  ДОШКОЛЬНОЕ ОБРАЗОВАТЕЛЬНОЕ УЧРЕЖДЕНИЕ    ДЕТСКИЙ САД № 26 п.Горноуральский 26а, Пригородный район,  Свердловская область, 622904 тел./факс (3435) 91-26-14, E-mail: alenaelinina@mail.ru </vt:lpstr>
      <vt:lpstr>МБДОУ детский сад №26</vt:lpstr>
      <vt:lpstr>Модернизация  образования</vt:lpstr>
      <vt:lpstr>Системообразующая идея и главная функция повышения квалификации – ориентация педагога на НЕПРЕРЫВНОЕ профессионально- педагогическое САМОРАЗВИТИЕ</vt:lpstr>
      <vt:lpstr>Проблемы:</vt:lpstr>
      <vt:lpstr>Административный проект</vt:lpstr>
      <vt:lpstr>Задачи:</vt:lpstr>
      <vt:lpstr>Мероприятия, направленные на реализацию целей проекта</vt:lpstr>
      <vt:lpstr>Направления деятельности</vt:lpstr>
      <vt:lpstr>Педагоги ДОУ –участники тренинга</vt:lpstr>
      <vt:lpstr>Педагоги ДОУ – участники мастер-класса</vt:lpstr>
      <vt:lpstr>Решение педагогических ситуаций</vt:lpstr>
      <vt:lpstr>Участие в аттестационных процессах и районных методических мероприятиях</vt:lpstr>
      <vt:lpstr>Инновационные технологии работы с детьми. Метод проектов</vt:lpstr>
      <vt:lpstr>Инновационные технологии работы с детьми</vt:lpstr>
      <vt:lpstr>Опыты, наблюдения, экспериментирование </vt:lpstr>
      <vt:lpstr>Нетрадиционные техники изобразительной деятельности</vt:lpstr>
      <vt:lpstr>Музейная  педагогика</vt:lpstr>
      <vt:lpstr>Семейный  игровой клуб</vt:lpstr>
      <vt:lpstr>Совместное участие детей и их родителей в исследовательских и творческих проектах</vt:lpstr>
      <vt:lpstr>Развивающая среда</vt:lpstr>
      <vt:lpstr>Центры развивающих игр</vt:lpstr>
      <vt:lpstr>«Главное в этом мире не то,  где мы стоим, а то, в каком направлении движемся».  (Оливер Уэнделл Холмс)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ГОРНОУРАЛЬСКИЙ ГОРОДСКОЙ ОКРУГ МУНИЦИПАЛЬНОЕ БЮДЖЕТНОЕ  ДОШКОЛЬНОЕ ОБРАЗОВАТЕЛЬНОЕ УЧРЕЖДЕНИЕ    ДЕТСКИЙ САД № 26 п.Горноуральский 26а, Пригородный район,  Свердловская область, 622904 тел./факс (3435) 91-26-14, E-mail: alenaelinina@mail.ru</dc:title>
  <dc:creator>Детский сад</dc:creator>
  <cp:lastModifiedBy>Детский сад</cp:lastModifiedBy>
  <cp:revision>44</cp:revision>
  <dcterms:created xsi:type="dcterms:W3CDTF">2014-05-16T08:22:34Z</dcterms:created>
  <dcterms:modified xsi:type="dcterms:W3CDTF">2014-06-01T12:09:27Z</dcterms:modified>
</cp:coreProperties>
</file>