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4" r:id="rId7"/>
    <p:sldId id="263" r:id="rId8"/>
    <p:sldId id="275" r:id="rId9"/>
    <p:sldId id="277" r:id="rId10"/>
    <p:sldId id="265" r:id="rId11"/>
    <p:sldId id="267" r:id="rId12"/>
    <p:sldId id="268" r:id="rId13"/>
    <p:sldId id="278" r:id="rId14"/>
    <p:sldId id="279" r:id="rId15"/>
    <p:sldId id="269" r:id="rId16"/>
    <p:sldId id="270" r:id="rId17"/>
    <p:sldId id="271" r:id="rId18"/>
    <p:sldId id="272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941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bg2">
                <a:shade val="50000"/>
                <a:satMod val="340000"/>
                <a:lumMod val="40000"/>
              </a:schemeClr>
              <a:schemeClr val="bg2">
                <a:tint val="92000"/>
                <a:shade val="94000"/>
                <a:hueMod val="110000"/>
                <a:satMod val="236000"/>
                <a:lumMod val="12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1DAD18C-C849-4699-AFC0-90A6FC732429}" type="datetimeFigureOut">
              <a:rPr lang="ru-RU" smtClean="0"/>
              <a:t>30.05.2014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2838366-6E24-4654-92BB-4F6525D8E78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alenaelinina@mail.r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hyperlink" Target="http://images.yandex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hyperlink" Target="http://images.yandex.ru/yandsearch?source=wiz&amp;text=%D0%B2%D0%BE%D0%B5%D0%BD%D0%BD%D1%8B%D0%B5%20%D0%B4%D0%B5%D1%82%D0%B8%20%D0%BD%D0%B0%20%D0%BF%D0%BE%D0%BB%D1%8F%D1%85%20%D0%BA%D0%B0%D1%80%D1%82%D0%B8%D0%BD%D0%BA%D0%B8&amp;noreask=1&amp;pos=0&amp;rpt=simage&amp;lr=11168&amp;uinfo=ww-1076-wh-520-fw-851-fh-448-pd-1&amp;img_url=http%3A%2F%2Fimg-fotki.yandex.ru%2Fget%2F4207%2Fvarjag-2007.b3%2F0_4479f_77d9fd3e_X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8136904" cy="2304256"/>
          </a:xfrm>
        </p:spPr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en-US" sz="18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ГОРНОУРАЛЬСКИЙ ГОРОДСКОЙ ОКРУГ</a:t>
            </a:r>
            <a:b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МУНИЦИПАЛЬНОЕ БЮДЖЕТНОЕ  ДОШКОЛЬНОЕ ОБРАЗОВАТЕЛЬНОЕ УЧРЕЖДЕНИЕ  </a:t>
            </a:r>
            <a:r>
              <a:rPr lang="ru-RU" sz="18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ДЕТСКИЙ </a:t>
            </a: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САД № 26</a:t>
            </a:r>
            <a:b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 err="1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п.Горноуральский</a:t>
            </a: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26а, Пригородный район, Свердловская область, 622904</a:t>
            </a:r>
            <a:b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тел./факс (3435) 91-26-14, </a:t>
            </a:r>
            <a:r>
              <a:rPr lang="en-US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en-US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mail</a:t>
            </a:r>
            <a:r>
              <a:rPr lang="ru-RU" sz="18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alenaelinina</a:t>
            </a:r>
            <a:r>
              <a:rPr lang="ru-RU" sz="1800" u="sng" dirty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@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mail</a:t>
            </a:r>
            <a:r>
              <a:rPr lang="ru-RU" sz="1800" u="sng" dirty="0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.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  <a:hlinkClick r:id="rId2"/>
              </a:rPr>
              <a:t>ru</a:t>
            </a:r>
            <a:r>
              <a:rPr lang="ru-RU" dirty="0">
                <a:effectLst/>
                <a:ea typeface="Times New Roman"/>
              </a:rPr>
              <a:t/>
            </a:r>
            <a:br>
              <a:rPr lang="ru-RU" dirty="0">
                <a:effectLst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1952" y="3717032"/>
            <a:ext cx="7840960" cy="1752600"/>
          </a:xfrm>
        </p:spPr>
        <p:txBody>
          <a:bodyPr/>
          <a:lstStyle/>
          <a:p>
            <a:r>
              <a:rPr lang="ru-RU" dirty="0" smtClean="0"/>
              <a:t>Инновационный проект </a:t>
            </a:r>
          </a:p>
          <a:p>
            <a:r>
              <a:rPr lang="ru-RU" dirty="0"/>
              <a:t>п</a:t>
            </a:r>
            <a:r>
              <a:rPr lang="ru-RU" dirty="0" smtClean="0"/>
              <a:t>о гражданско –патриотическому воспитанию детей старшего дошкольного возраста</a:t>
            </a:r>
            <a:endParaRPr lang="ru-RU" dirty="0"/>
          </a:p>
        </p:txBody>
      </p:sp>
      <p:pic>
        <p:nvPicPr>
          <p:cNvPr id="4" name="Picture 10" descr="C:\Users\Татка\Pictures\0_5b4ac_17c66fec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1" y="6021288"/>
            <a:ext cx="2835074" cy="8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8" descr="http://localhostr.com/file/BMNP9FG/2nulnp4.gif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5653" y="5076718"/>
            <a:ext cx="422883" cy="1078799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691952" y="2348880"/>
            <a:ext cx="784096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400" kern="1200"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/>
              <a:t>Я ПОМНЮ, Я ГОРЖУСЬ!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93729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08912" cy="864096"/>
          </a:xfrm>
        </p:spPr>
        <p:txBody>
          <a:bodyPr/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Исследовательская деятельность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067944" y="903040"/>
            <a:ext cx="460851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«Дети войны»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39481" y="3068960"/>
            <a:ext cx="4645024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 щадя себя в огне войны,</a:t>
            </a:r>
          </a:p>
          <a:p>
            <a:pPr algn="just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 жалея сил во имя Родины,</a:t>
            </a:r>
          </a:p>
          <a:p>
            <a:pPr algn="just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Дети героической страны</a:t>
            </a:r>
          </a:p>
          <a:p>
            <a:pPr algn="just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Были настоящими героями</a:t>
            </a:r>
          </a:p>
          <a:p>
            <a:endParaRPr lang="ru-RU" sz="2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Р.Рождественский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E:\общественная презентация проектов ко дню победы 2014\фото военных лет\дети с деревянными автоматам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4" r="33714" b="3920"/>
          <a:stretch/>
        </p:blipFill>
        <p:spPr bwMode="auto">
          <a:xfrm>
            <a:off x="251520" y="2349326"/>
            <a:ext cx="4071937" cy="431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04864"/>
            <a:ext cx="3048000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2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Дети – участники ВОВ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2132856"/>
            <a:ext cx="3442446" cy="6583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Валя Котик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4048" y="2204864"/>
            <a:ext cx="3447288" cy="6583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Марат </a:t>
            </a:r>
            <a:r>
              <a:rPr lang="ru-RU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Казей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Содержимое 3" descr="http://pedsovet.su/_ld/285/57149464.jpg"/>
          <p:cNvPicPr>
            <a:picLocks noGrp="1"/>
          </p:cNvPicPr>
          <p:nvPr>
            <p:ph sz="half" idx="2"/>
          </p:nvPr>
        </p:nvPicPr>
        <p:blipFill rotWithShape="1">
          <a:blip r:embed="rId2" cstate="print"/>
          <a:srcRect l="51753" t="29298" r="3923" b="15610"/>
          <a:stretch/>
        </p:blipFill>
        <p:spPr bwMode="auto">
          <a:xfrm>
            <a:off x="755576" y="2924944"/>
            <a:ext cx="358782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 descr="http://900igr.net/datas/istorija/Deti-vojny/0041-041-Marat-Ivanovich-Kazej-29-oktjabrja-1929-derevnja-Stankovo.jpg"/>
          <p:cNvPicPr>
            <a:picLocks noGrp="1"/>
          </p:cNvPicPr>
          <p:nvPr>
            <p:ph sz="quarter" idx="4"/>
          </p:nvPr>
        </p:nvPicPr>
        <p:blipFill rotWithShape="1">
          <a:blip r:embed="rId3" cstate="print"/>
          <a:srcRect l="11988" t="11348" r="31997" b="15469"/>
          <a:stretch/>
        </p:blipFill>
        <p:spPr bwMode="auto">
          <a:xfrm>
            <a:off x="4860032" y="2924944"/>
            <a:ext cx="374441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9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95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Дети – помощники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Picture 2" descr="E:\общественная презентация проектов ко дню победы 2014\фото военных лет\мальчик на заводе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2" r="19626" b="4191"/>
          <a:stretch/>
        </p:blipFill>
        <p:spPr bwMode="auto">
          <a:xfrm>
            <a:off x="323527" y="2276872"/>
            <a:ext cx="427490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733256"/>
            <a:ext cx="3048000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img0.liveinternet.ru/images/attach/c/7/98/334/98334976_0_4479f_77d9fd3e_XL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744" r="7026"/>
          <a:stretch/>
        </p:blipFill>
        <p:spPr bwMode="auto">
          <a:xfrm>
            <a:off x="4644008" y="2924944"/>
            <a:ext cx="4180503" cy="301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36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Ада </a:t>
            </a:r>
            <a:r>
              <a:rPr lang="ru-RU" sz="4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Занегина</a:t>
            </a: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3622734" cy="46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G:\фото военных лет\танк 52.jpg"/>
          <p:cNvPicPr>
            <a:picLocks noChangeAspect="1" noChangeArrowheads="1"/>
          </p:cNvPicPr>
          <p:nvPr/>
        </p:nvPicPr>
        <p:blipFill>
          <a:blip r:embed="rId3"/>
          <a:srcRect l="4816" r="6679" b="4530"/>
          <a:stretch>
            <a:fillRect/>
          </a:stretch>
        </p:blipFill>
        <p:spPr bwMode="auto">
          <a:xfrm>
            <a:off x="4162286" y="3068960"/>
            <a:ext cx="4572000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793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2345733" cy="107222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Деревья тоже воевали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Объект 4" descr="http://bio.1september.ru/2009/14/1_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456384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499992" y="188640"/>
            <a:ext cx="1872208" cy="10722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Военная техника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99992" y="4005064"/>
            <a:ext cx="4246116" cy="10722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Лента времени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«Пригород –фронту»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4" name="Picture 4" descr="G:\общественная презентация проектов ко дню победы 2014\9мая 29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79384" r="63589" b="4887"/>
          <a:stretch/>
        </p:blipFill>
        <p:spPr bwMode="auto">
          <a:xfrm>
            <a:off x="539552" y="5740400"/>
            <a:ext cx="2781300" cy="100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G:\общественная презентация проектов ко дню победы 2014\9мая 2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76773" r="29644" b="9263"/>
          <a:stretch/>
        </p:blipFill>
        <p:spPr bwMode="auto">
          <a:xfrm>
            <a:off x="3320852" y="5521784"/>
            <a:ext cx="2743201" cy="89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G:\общественная презентация проектов ко дню победы 2014\9мая 2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8" t="59967" b="26134"/>
          <a:stretch/>
        </p:blipFill>
        <p:spPr bwMode="auto">
          <a:xfrm>
            <a:off x="6064053" y="5295900"/>
            <a:ext cx="2666819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етский сад\Desktop\Рисунок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5968" r="9449" b="14944"/>
          <a:stretch/>
        </p:blipFill>
        <p:spPr bwMode="auto">
          <a:xfrm>
            <a:off x="4051299" y="1447800"/>
            <a:ext cx="4051301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37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75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25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25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Проект «Книга Памяти ДОУ»</a:t>
            </a:r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26" name="Picture 2" descr="E:\инновационные проекты\DSC067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3" t="7039" r="2368" b="10460"/>
          <a:stretch/>
        </p:blipFill>
        <p:spPr bwMode="auto">
          <a:xfrm rot="5400000">
            <a:off x="449268" y="2871211"/>
            <a:ext cx="392498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инновационные проекты\DSC067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t="7039" r="15231" b="7059"/>
          <a:stretch/>
        </p:blipFill>
        <p:spPr bwMode="auto">
          <a:xfrm rot="16200000">
            <a:off x="4501567" y="3083806"/>
            <a:ext cx="410130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37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инновационные проекты\DSC067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" t="3312" r="5161" b="3424"/>
          <a:stretch/>
        </p:blipFill>
        <p:spPr bwMode="auto">
          <a:xfrm rot="16200000">
            <a:off x="-134434" y="930493"/>
            <a:ext cx="5022393" cy="353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инновационные проекты\DSC067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8" t="4741" r="8669" b="8819"/>
          <a:stretch/>
        </p:blipFill>
        <p:spPr bwMode="auto">
          <a:xfrm rot="16200000">
            <a:off x="3901094" y="1861061"/>
            <a:ext cx="5439671" cy="367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63" y="5517232"/>
            <a:ext cx="3048000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32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56263" cy="1054250"/>
          </a:xfrm>
        </p:spPr>
        <p:txBody>
          <a:bodyPr/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Общественная презентация проектов о Победе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E:\общественная презентация проектов ко дню победы 2014\IMG_52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4274568" cy="284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общественная презентация проектов ко дню победы 2014\IMG_53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6" t="6928" r="19793" b="5812"/>
          <a:stretch/>
        </p:blipFill>
        <p:spPr bwMode="auto">
          <a:xfrm>
            <a:off x="179512" y="2276872"/>
            <a:ext cx="3910732" cy="316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276" y="2290018"/>
            <a:ext cx="3048000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45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общественная презентация проектов ко дню победы 2014\IMG_536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0" t="11110" r="8862" b="17239"/>
          <a:stretch/>
        </p:blipFill>
        <p:spPr bwMode="auto">
          <a:xfrm>
            <a:off x="323528" y="1700808"/>
            <a:ext cx="8392118" cy="472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52736" y="260648"/>
            <a:ext cx="7756263" cy="1054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Участники театрализованной композиции «Дети войны»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28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6" y="1052736"/>
            <a:ext cx="828092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970" y="332656"/>
            <a:ext cx="8455510" cy="622202"/>
          </a:xfrm>
        </p:spPr>
        <p:txBody>
          <a:bodyPr/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Фестиваль патриотической песни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218" name="Picture 2" descr="C:\Users\Детский сад\Desktop\методист\фестиваль патриотической песни\DSC0666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r="9490" b="4557"/>
          <a:stretch/>
        </p:blipFill>
        <p:spPr bwMode="auto">
          <a:xfrm>
            <a:off x="755576" y="2132855"/>
            <a:ext cx="7632848" cy="449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56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АКТУАЛЬНОСТЬ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699248" y="2084795"/>
            <a:ext cx="8049216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Дети, начиная с дошкольного возраста, страдают дефицитом знаний о родном крае, стране, особенностях родных традиций, мало знают о подвиге родного народа в борьбе с фашизмом в годы Великой Отечественной войны. Конечно это не проходит бесследно, в душе ребенка зарождается равнодушное отношение к близким людям, товарищам, наблюдается недостаток сочувствия и сострадания к  чужому горю.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10" descr="C:\Users\Татка\Pictures\0_5b4ac_17c66fec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21288"/>
            <a:ext cx="2835074" cy="8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 descr="http://localhostr.com/file/BMNP9FG/2nulnp4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5653" y="5076718"/>
            <a:ext cx="422883" cy="1078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030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1176"/>
            <a:ext cx="9144000" cy="1152128"/>
          </a:xfrm>
        </p:spPr>
        <p:txBody>
          <a:bodyPr/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Всероссийская акция</a:t>
            </a:r>
            <a:b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«Бессмертный полк»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42" name="Picture 2" descr="E:\общественная презентация проектов ко дню победы 2014\митинг у камня\IMG_46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" r="10609" b="5177"/>
          <a:stretch/>
        </p:blipFill>
        <p:spPr bwMode="auto">
          <a:xfrm>
            <a:off x="1115616" y="1412776"/>
            <a:ext cx="7127130" cy="522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39966"/>
            <a:ext cx="7992888" cy="81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01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внимание!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7992888" cy="81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localhostr.com/file/BMNP9FG/2nulnp4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8645" y="3501008"/>
            <a:ext cx="698243" cy="1781258"/>
          </a:xfrm>
          <a:prstGeom prst="rect">
            <a:avLst/>
          </a:prstGeom>
          <a:noFill/>
        </p:spPr>
      </p:pic>
      <p:pic>
        <p:nvPicPr>
          <p:cNvPr id="8" name="Picture 10" descr="C:\Users\Татка\Pictures\0_5b4ac_17c66fec_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3728" y="5134556"/>
            <a:ext cx="4542993" cy="1340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950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08912" cy="2592288"/>
          </a:xfrm>
        </p:spPr>
        <p:txBody>
          <a:bodyPr/>
          <a:lstStyle/>
          <a:p>
            <a:r>
              <a:rPr lang="ru-RU" sz="2800" dirty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  <a:t>Инновационный проект </a:t>
            </a:r>
            <a:br>
              <a:rPr lang="ru-RU" sz="2800" dirty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</a:br>
            <a:r>
              <a:rPr lang="ru-RU" sz="2800" dirty="0" smtClean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  <a:t>по </a:t>
            </a:r>
            <a:r>
              <a:rPr lang="ru-RU" sz="2800" dirty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  <a:t>гражданско –патриотическому воспитанию детей старшего дошкольного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  <a:t>возраста</a:t>
            </a:r>
            <a:br>
              <a:rPr lang="ru-RU" sz="2800" dirty="0" smtClean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</a:br>
            <a:r>
              <a:rPr lang="ru-RU" sz="2800" dirty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  <a:t/>
            </a:r>
            <a:br>
              <a:rPr lang="ru-RU" sz="2800" dirty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</a:br>
            <a:r>
              <a:rPr lang="ru-RU" sz="3600" b="1" dirty="0">
                <a:solidFill>
                  <a:srgbClr val="FFFFFF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rPr>
              <a:t>Я ПОМНЮ, Я ГОРЖУСЬ!</a:t>
            </a:r>
            <a:endParaRPr lang="ru-RU" sz="3600" b="1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95536" y="3789040"/>
            <a:ext cx="8326635" cy="2448272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ЦЕЛЬ: формирование основ гражданско-патриотического</a:t>
            </a:r>
          </a:p>
          <a:p>
            <a:pPr marL="0" indent="0" algn="just"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 воспитания, в ходе  подготовки празднованию</a:t>
            </a:r>
          </a:p>
          <a:p>
            <a:pPr marL="0" indent="0" algn="just">
              <a:buNone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Дня Победы, посредством проектной</a:t>
            </a:r>
          </a:p>
          <a:p>
            <a:pPr marL="0" indent="0" algn="just">
              <a:buNone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технологии, объединяющей всех субъектов</a:t>
            </a:r>
          </a:p>
          <a:p>
            <a:pPr marL="0" indent="0" algn="just">
              <a:buNone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образовательного процесса.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10" descr="C:\Users\Татка\Pictures\0_5b4ac_17c66fec_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818956"/>
            <a:ext cx="2835074" cy="8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http://localhostr.com/file/BMNP9FG/2nulnp4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6318" y="4869160"/>
            <a:ext cx="422883" cy="1078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301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План мероприятий: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832127"/>
            <a:ext cx="8748464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2"/>
          <p:cNvSpPr txBox="1">
            <a:spLocks/>
          </p:cNvSpPr>
          <p:nvPr/>
        </p:nvSpPr>
        <p:spPr>
          <a:xfrm>
            <a:off x="611560" y="2226146"/>
            <a:ext cx="8049216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Создание экспозиции музея ДОУ, посвященной ВОВ, посредством реализации мини-проектов «Монумент Победы», «Пригород – фронту», «Лента времени «На долгую память издалека» и др.;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Исследовательская деятельность «Дети войны», «Деревья тоже воевали» ;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Реализация проекта «Книга Памяти ДОУ»;</a:t>
            </a:r>
          </a:p>
          <a:p>
            <a:pPr algn="just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Проведение общественной презентации проектов ко Дню Победы</a:t>
            </a:r>
          </a:p>
          <a:p>
            <a:pPr marL="0" indent="0" algn="just">
              <a:buNone/>
            </a:pP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350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410" y="116632"/>
            <a:ext cx="4639244" cy="105425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Музей ДОУ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067944" y="692696"/>
            <a:ext cx="4824536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 «Монумент Победы»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E:\общественная презентация проектов ко дню победы 2014\монумент победы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26456"/>
            <a:ext cx="3165730" cy="420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D:\My documents\Мои рисунки\детский сад 160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148064" y="2204864"/>
            <a:ext cx="3132703" cy="4104456"/>
          </a:xfrm>
          <a:prstGeom prst="rect">
            <a:avLst/>
          </a:prstGeom>
          <a:noFill/>
        </p:spPr>
      </p:pic>
      <p:pic>
        <p:nvPicPr>
          <p:cNvPr id="5122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0008"/>
            <a:ext cx="3048000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83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My documents\Мои рисунки\детский сад 16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40"/>
            <a:ext cx="381642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My documents\Мои рисунки\детский сад 162.jp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27984" y="1412776"/>
            <a:ext cx="3899391" cy="5009393"/>
          </a:xfrm>
          <a:prstGeom prst="rect">
            <a:avLst/>
          </a:prstGeom>
          <a:noFill/>
        </p:spPr>
      </p:pic>
      <p:pic>
        <p:nvPicPr>
          <p:cNvPr id="6146" name="Picture 2" descr="C:\Users\Детский сад\Desktop\георгиевская лен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48" y="5425219"/>
            <a:ext cx="3048000" cy="99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91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общественная презентация проектов ко дню победы 2014\монумент побе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288305"/>
            <a:ext cx="7344816" cy="543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 txBox="1">
            <a:spLocks/>
          </p:cNvSpPr>
          <p:nvPr/>
        </p:nvSpPr>
        <p:spPr>
          <a:xfrm>
            <a:off x="97410" y="116632"/>
            <a:ext cx="4639244" cy="1054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solidFill>
                  <a:schemeClr val="tx1"/>
                </a:solidFill>
              </a:rPr>
              <a:t>Музей ДОУ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647430" y="457698"/>
            <a:ext cx="403244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 «Слава оружию»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5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30" y="570156"/>
            <a:ext cx="8280918" cy="1054250"/>
          </a:xfrm>
        </p:spPr>
        <p:txBody>
          <a:bodyPr/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«Монументы победы» в музее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G:\общественная презентация проектов ко дню победы 2014\9мая 29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" t="15722" b="25724"/>
          <a:stretch/>
        </p:blipFill>
        <p:spPr bwMode="auto">
          <a:xfrm>
            <a:off x="323529" y="2132856"/>
            <a:ext cx="5256584" cy="244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общественная презентация проектов ко дню победы 2014\9мая 2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0" b="21331"/>
          <a:stretch/>
        </p:blipFill>
        <p:spPr bwMode="auto">
          <a:xfrm>
            <a:off x="3851920" y="4221088"/>
            <a:ext cx="4752528" cy="239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7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84262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музее ДОУ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G:\общественная презентация проектов ко дню победы 2014\оформление экспозиции музе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r="2844" b="4833"/>
          <a:stretch/>
        </p:blipFill>
        <p:spPr bwMode="auto">
          <a:xfrm>
            <a:off x="467544" y="2208530"/>
            <a:ext cx="4032449" cy="286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общественная презентация проектов ко дню победы 2014\9мая 2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0" r="4414" b="8647"/>
          <a:stretch/>
        </p:blipFill>
        <p:spPr bwMode="auto">
          <a:xfrm>
            <a:off x="4716016" y="3639443"/>
            <a:ext cx="4015491" cy="266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2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224</TotalTime>
  <Words>271</Words>
  <Application>Microsoft Office PowerPoint</Application>
  <PresentationFormat>Экран (4:3)</PresentationFormat>
  <Paragraphs>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Твердый переплет</vt:lpstr>
      <vt:lpstr> ГОРНОУРАЛЬСКИЙ ГОРОДСКОЙ ОКРУГ МУНИЦИПАЛЬНОЕ БЮДЖЕТНОЕ  ДОШКОЛЬНОЕ ОБРАЗОВАТЕЛЬНОЕ УЧРЕЖДЕНИЕ  ДЕТСКИЙ САД № 26 п.Горноуральский 26а, Пригородный район, Свердловская область, 622904 тел./факс (3435) 91-26-14, E-mail: alenaelinina@mail.ru </vt:lpstr>
      <vt:lpstr>АКТУАЛЬНОСТЬ</vt:lpstr>
      <vt:lpstr>Инновационный проект  по гражданско –патриотическому воспитанию детей старшего дошкольного возраста  Я ПОМНЮ, Я ГОРЖУСЬ!</vt:lpstr>
      <vt:lpstr>План мероприятий:</vt:lpstr>
      <vt:lpstr>Музей ДОУ</vt:lpstr>
      <vt:lpstr>Презентация PowerPoint</vt:lpstr>
      <vt:lpstr>Презентация PowerPoint</vt:lpstr>
      <vt:lpstr>«Монументы победы» в музее</vt:lpstr>
      <vt:lpstr>В музее ДОУ</vt:lpstr>
      <vt:lpstr>Исследовательская деятельность</vt:lpstr>
      <vt:lpstr>Дети – участники ВОВ</vt:lpstr>
      <vt:lpstr>Дети – помощники </vt:lpstr>
      <vt:lpstr>Ада Занегина </vt:lpstr>
      <vt:lpstr>Деревья тоже воевали</vt:lpstr>
      <vt:lpstr>Проект «Книга Памяти ДОУ» </vt:lpstr>
      <vt:lpstr>Презентация PowerPoint</vt:lpstr>
      <vt:lpstr>Общественная презентация проектов о Победе</vt:lpstr>
      <vt:lpstr>Презентация PowerPoint</vt:lpstr>
      <vt:lpstr>Фестиваль патриотической песни</vt:lpstr>
      <vt:lpstr>Всероссийская акция  «Бессмертный полк»</vt:lpstr>
      <vt:lpstr>Спасибо за внимание!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ГОРНОУРАЛЬСКИЙ ГОРОДСКОЙ ОКРУГ МУНИЦИПАЛЬНОЕ БЮДЖЕТНОЕ  ДОШКОЛЬНОЕ ОБРАЗОВАТЕЛЬНОЕ УЧРЕЖДЕНИЕ  ДЕТСКИЙ САД № 26 п.Горноуральский 26а, Пригородный район, Свердловская область, 622904 тел./факс (3435) 91-26-14, E-mail: alenaelinina@mail.ru</dc:title>
  <dc:creator>Детский сад</dc:creator>
  <cp:lastModifiedBy>Детский сад</cp:lastModifiedBy>
  <cp:revision>22</cp:revision>
  <dcterms:created xsi:type="dcterms:W3CDTF">2014-05-28T05:49:17Z</dcterms:created>
  <dcterms:modified xsi:type="dcterms:W3CDTF">2014-05-30T07:52:47Z</dcterms:modified>
</cp:coreProperties>
</file>