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2" r:id="rId6"/>
    <p:sldId id="261" r:id="rId7"/>
    <p:sldId id="260" r:id="rId8"/>
    <p:sldId id="263" r:id="rId9"/>
    <p:sldId id="264" r:id="rId10"/>
    <p:sldId id="265" r:id="rId11"/>
    <p:sldId id="268" r:id="rId12"/>
    <p:sldId id="266" r:id="rId13"/>
    <p:sldId id="269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485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722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11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050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77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827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721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678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581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85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950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247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AEBDD-15CC-4804-9595-0B8A41EEF43B}" type="datetimeFigureOut">
              <a:rPr lang="ru-RU" smtClean="0"/>
              <a:t>09.02.2025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2EC50-7BE3-40AB-B76B-4CAF2314FA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924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" t="3600" r="2200" b="1866"/>
          <a:stretch/>
        </p:blipFill>
        <p:spPr bwMode="auto">
          <a:xfrm>
            <a:off x="11447" y="0"/>
            <a:ext cx="9077479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720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4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5"/>
          <a:stretch/>
        </p:blipFill>
        <p:spPr bwMode="auto">
          <a:xfrm>
            <a:off x="35496" y="1698904"/>
            <a:ext cx="9032760" cy="517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9447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6" t="11516" r="15987" b="5246"/>
          <a:stretch/>
        </p:blipFill>
        <p:spPr bwMode="auto">
          <a:xfrm>
            <a:off x="1417320" y="99702"/>
            <a:ext cx="5477256" cy="6653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0858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Лисичкин</a:t>
            </a:r>
            <a:r>
              <a:rPr lang="ru-RU" b="1" dirty="0" smtClean="0"/>
              <a:t> хлеб</a:t>
            </a:r>
            <a:endParaRPr lang="ru-RU" b="1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5" t="2489" b="48885"/>
          <a:stretch/>
        </p:blipFill>
        <p:spPr bwMode="auto">
          <a:xfrm>
            <a:off x="251520" y="980728"/>
            <a:ext cx="8737492" cy="5777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26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8144" y="274638"/>
            <a:ext cx="3168352" cy="34605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Охота за бабочкой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29816"/>
            <a:ext cx="6228183" cy="6228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449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" y="1700808"/>
            <a:ext cx="9119560" cy="5129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59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6" r="3125" b="2533"/>
          <a:stretch/>
        </p:blipFill>
        <p:spPr bwMode="auto">
          <a:xfrm>
            <a:off x="0" y="165840"/>
            <a:ext cx="9144000" cy="65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072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" t="4040" r="3330" b="4034"/>
          <a:stretch/>
        </p:blipFill>
        <p:spPr bwMode="auto">
          <a:xfrm>
            <a:off x="-30865" y="116632"/>
            <a:ext cx="9141591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583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9" t="47218"/>
          <a:stretch/>
        </p:blipFill>
        <p:spPr bwMode="auto">
          <a:xfrm>
            <a:off x="3779912" y="260648"/>
            <a:ext cx="525658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6" b="53875"/>
          <a:stretch/>
        </p:blipFill>
        <p:spPr bwMode="auto">
          <a:xfrm>
            <a:off x="179512" y="188640"/>
            <a:ext cx="3543702" cy="4837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67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51"/>
            <a:ext cx="9144000" cy="6874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538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8" y="1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436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6237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1"/>
          <a:stretch/>
        </p:blipFill>
        <p:spPr bwMode="auto">
          <a:xfrm>
            <a:off x="-9168" y="836712"/>
            <a:ext cx="9191574" cy="558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781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0" t="7646" r="8600" b="1466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4964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5</Words>
  <Application>Microsoft Office PowerPoint</Application>
  <PresentationFormat>Экран (4:3)</PresentationFormat>
  <Paragraphs>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Лисичкин хлеб</vt:lpstr>
      <vt:lpstr>Охота за бабочкой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2023-01-29T07:26:33Z</dcterms:created>
  <dcterms:modified xsi:type="dcterms:W3CDTF">2025-02-09T15:05:59Z</dcterms:modified>
</cp:coreProperties>
</file>