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1" r:id="rId7"/>
    <p:sldId id="260" r:id="rId8"/>
    <p:sldId id="263" r:id="rId9"/>
    <p:sldId id="264" r:id="rId10"/>
    <p:sldId id="265" r:id="rId11"/>
    <p:sldId id="268" r:id="rId12"/>
    <p:sldId id="266" r:id="rId13"/>
    <p:sldId id="269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48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2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1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05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7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82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2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67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8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28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5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4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AEBDD-15CC-4804-9595-0B8A41EEF43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2EC50-7BE3-40AB-B76B-4CAF2314F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92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t="3600" r="2200" b="1866"/>
          <a:stretch/>
        </p:blipFill>
        <p:spPr bwMode="auto">
          <a:xfrm>
            <a:off x="11447" y="0"/>
            <a:ext cx="907747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2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/>
          <a:stretch/>
        </p:blipFill>
        <p:spPr bwMode="auto">
          <a:xfrm>
            <a:off x="35496" y="1698904"/>
            <a:ext cx="9032760" cy="517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447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11516" r="15987" b="5246"/>
          <a:stretch/>
        </p:blipFill>
        <p:spPr bwMode="auto">
          <a:xfrm>
            <a:off x="1417320" y="99702"/>
            <a:ext cx="5477256" cy="665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58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Лисичкин</a:t>
            </a:r>
            <a:r>
              <a:rPr lang="ru-RU" b="1" dirty="0" smtClean="0"/>
              <a:t> хлеб</a:t>
            </a:r>
            <a:endParaRPr lang="ru-RU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2489" b="48885"/>
          <a:stretch/>
        </p:blipFill>
        <p:spPr bwMode="auto">
          <a:xfrm>
            <a:off x="251520" y="980728"/>
            <a:ext cx="8737492" cy="577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26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168352" cy="34605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Охота за бабочкой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9816"/>
            <a:ext cx="6228183" cy="622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449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" y="1700808"/>
            <a:ext cx="9119560" cy="512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59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r="3125" b="2533"/>
          <a:stretch/>
        </p:blipFill>
        <p:spPr bwMode="auto">
          <a:xfrm>
            <a:off x="0" y="165840"/>
            <a:ext cx="9144000" cy="65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07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4040" r="3330" b="4034"/>
          <a:stretch/>
        </p:blipFill>
        <p:spPr bwMode="auto">
          <a:xfrm>
            <a:off x="-30865" y="116632"/>
            <a:ext cx="91415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583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47218"/>
          <a:stretch/>
        </p:blipFill>
        <p:spPr bwMode="auto">
          <a:xfrm>
            <a:off x="3779912" y="260648"/>
            <a:ext cx="52565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56" b="53875"/>
          <a:stretch/>
        </p:blipFill>
        <p:spPr bwMode="auto">
          <a:xfrm>
            <a:off x="179512" y="188640"/>
            <a:ext cx="3543702" cy="483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6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1"/>
            <a:ext cx="9144000" cy="68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538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43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23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"/>
          <a:stretch/>
        </p:blipFill>
        <p:spPr bwMode="auto">
          <a:xfrm>
            <a:off x="-9168" y="836712"/>
            <a:ext cx="9191574" cy="558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81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7646" r="8600" b="146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496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</Words>
  <Application>Microsoft Office PowerPoint</Application>
  <PresentationFormat>Экран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Лисичкин хлеб</vt:lpstr>
      <vt:lpstr>Охота за бабочкой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2023-01-29T07:26:33Z</dcterms:created>
  <dcterms:modified xsi:type="dcterms:W3CDTF">2025-02-09T15:05:59Z</dcterms:modified>
</cp:coreProperties>
</file>