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Tuesday, April 19,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53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3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4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Tuesday, April 19,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7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599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4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7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4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6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7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Tuesday, April 19,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2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Tuesday, April 19,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0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4BB9EAD-82C5-4DBD-BD13-BD52755E0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7250F5-2719-46CF-BF94-09CA242B3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2D1D19-94E7-427D-A80A-D6D9F2DA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AB03-C62F-488D-A9CC-95F1E654F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898" y="576263"/>
            <a:ext cx="4977777" cy="2967606"/>
          </a:xfrm>
        </p:spPr>
        <p:txBody>
          <a:bodyPr anchor="b">
            <a:normAutofit fontScale="90000"/>
          </a:bodyPr>
          <a:lstStyle/>
          <a:p>
            <a:r>
              <a:rPr lang="ru-RU" sz="2600" dirty="0"/>
              <a:t>ФОРМИРОВАНИЕ ЭКОЛОГИЧЕСКОГО СОЗНАНИЯ ДОШКОЛЬНИКОВ ПОСРЕДСТВОМ ЭКОЛОГИЧЕСКИХ СКАЗОК ФИОЛЕТОВОГО ЛЕСА </a:t>
            </a:r>
            <a:br>
              <a:rPr lang="ru-RU" sz="2600" dirty="0"/>
            </a:br>
            <a:br>
              <a:rPr lang="ru-RU" sz="2600" dirty="0"/>
            </a:br>
            <a:r>
              <a:rPr lang="ru-RU" sz="2700" dirty="0"/>
              <a:t>Горева Н.В.</a:t>
            </a:r>
            <a:endParaRPr lang="ru-RU" sz="2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11D842-D027-45A2-981F-6B76E11EE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474893" y="695341"/>
            <a:ext cx="230235" cy="5476855"/>
          </a:xfrm>
          <a:prstGeom prst="rect">
            <a:avLst/>
          </a:prstGeom>
          <a:solidFill>
            <a:srgbClr val="0F6FC6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Picture 3" descr="Горная вершина">
            <a:extLst>
              <a:ext uri="{FF2B5EF4-FFF2-40B4-BE49-F238E27FC236}">
                <a16:creationId xmlns:a16="http://schemas.microsoft.com/office/drawing/2014/main" id="{2CAF488F-B064-D8A3-9415-DB2596F6C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8" r="18103" b="2"/>
          <a:stretch/>
        </p:blipFill>
        <p:spPr>
          <a:xfrm>
            <a:off x="6292244" y="482906"/>
            <a:ext cx="5476858" cy="547685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FD53B9-BACB-4F9A-9CF5-DFFABB89E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0F6FC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33BAA05-2208-445F-893E-D4792BC03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0F6FC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18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B04EE-799D-41DF-8D71-A06454D3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4" y="171450"/>
            <a:ext cx="7772781" cy="828675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ЭКОЛОГИЧЕСКАЯ КАТАСТРОФА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9A7B43-0EAF-4BB4-87E0-446F0F5DA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12" y="1245440"/>
            <a:ext cx="3060700" cy="22955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580CEB-D30E-435A-898E-1F6888243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63" y="4218253"/>
            <a:ext cx="3151361" cy="23635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32EFD0-D692-416F-A7DD-5DF0108F5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684" y="1496953"/>
            <a:ext cx="3509804" cy="22955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E5F410-9276-4A98-AFFE-389D474C5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075" y="4180166"/>
            <a:ext cx="3037821" cy="22783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4702C2-9131-4482-87E1-D98019558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210" y="1522678"/>
            <a:ext cx="3790950" cy="25273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CE1F63-B3AB-46EB-8125-D342D91AE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030" y="4449286"/>
            <a:ext cx="2682486" cy="200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8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BBFF0-3D5A-4632-98AF-0811FB6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81000"/>
            <a:ext cx="10543032" cy="1882869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ИЗ ВСЕХ ЗАБОЛЕВАНИЙ ДЕТЕЙ ПРИХОДИТСЯ 40%, ВЫЗВАННЫХ ПЛОХОЙ ЭКОЛОГИЧЕСКОЙ ОБСТАНОВКОЙ.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B52D72-107C-4D10-B2F6-920F0940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762374"/>
            <a:ext cx="4690533" cy="26384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2FB227-CA15-4EF9-82E0-7D64DDF76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2124073"/>
            <a:ext cx="5008626" cy="281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69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24B09-4FA9-4C84-AE8F-7C60BAA28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97164"/>
            <a:ext cx="6808851" cy="5279736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ЭКОЛОГИЧЕСКОЕ СОЗНАНИЕ – ЭТО ПОНИМАНИЕ НЕОБХОДИМОСТИ ОХРАНЫ ПРИРОДЫ, СПОСОБНОСТЬ ПРЕДВИДЕТЬ ПОСЛЕДСТВИЯ НЕРАДИВОГО ОТНОШЕНИЯ К НЕЙ; ЭТО ЧУВСТВО ОТВЕТСТВЕННОСТИ КАЖДОГО ОТДЕЛЬНО ВЗЯТОГО ЧЕЛОВЕКА ЗА СОХРАНЕНИЕ КАК ОТДЕЛЬНЫХ ВИДОВ ЖИВОТНЫХ И РАСТЕНИЙ, ТАК И В ЦЕЛОМ ЖИЗНИ НА ЗЕМЛЕ.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B66E1A-157E-420F-9E18-1B9A618AE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83" r="4789"/>
          <a:stretch/>
        </p:blipFill>
        <p:spPr>
          <a:xfrm>
            <a:off x="7505699" y="1744608"/>
            <a:ext cx="4152901" cy="471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81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D34F7-0AAD-4F2C-9721-5B685747A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4722876" cy="50148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ДЛЯ РЕШЕНИЯ ЗАДАЧ ЭКОЛОГИЧЕСКОЙ НАПРАВЛЕННОСТИ, НА МОЙ ВЗГЛЯД, ПРИВЛЕКАТЕЛЬНА РППС«ФИОЛЕТОВЫЙ ЛЕС». 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Воспитатели МАДОУ </a:t>
            </a:r>
            <a:br>
              <a:rPr lang="ru-RU" sz="2800" dirty="0"/>
            </a:br>
            <a:r>
              <a:rPr lang="ru-RU" sz="2800" dirty="0"/>
              <a:t>№123 г. Мурманск</a:t>
            </a:r>
            <a:br>
              <a:rPr lang="ru-RU" sz="2800" dirty="0"/>
            </a:br>
            <a:r>
              <a:rPr lang="ru-RU" sz="2800" dirty="0"/>
              <a:t>Адлер Валентина Николаевна и </a:t>
            </a:r>
            <a:r>
              <a:rPr lang="ru-RU" sz="2800" dirty="0" err="1"/>
              <a:t>Черисова</a:t>
            </a:r>
            <a:r>
              <a:rPr lang="ru-RU" sz="2800" dirty="0"/>
              <a:t> Ольга Николаевна  - авторы десяти экологических сказок </a:t>
            </a:r>
            <a:r>
              <a:rPr lang="ru-RU" sz="2800" dirty="0" err="1"/>
              <a:t>Фиолевового</a:t>
            </a:r>
            <a:r>
              <a:rPr lang="ru-RU" sz="2800" dirty="0"/>
              <a:t> леса.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16A4BA-B024-4F34-A1D7-EDCE121B7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7" r="5989"/>
          <a:stretch/>
        </p:blipFill>
        <p:spPr>
          <a:xfrm>
            <a:off x="5549478" y="236602"/>
            <a:ext cx="6367820" cy="48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55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setVTI">
  <a:themeElements>
    <a:clrScheme name="AnalogousFromRegularSeedRightStep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ante">
      <a:majorFont>
        <a:latin typeface="Georgia Pro"/>
        <a:ea typeface=""/>
        <a:cs typeface=""/>
      </a:majorFont>
      <a:minorFont>
        <a:latin typeface="Georgi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113</Words>
  <Application>Microsoft Office PowerPoint</Application>
  <PresentationFormat>Широкоэкранный</PresentationFormat>
  <Paragraphs>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Dante (Headings)2</vt:lpstr>
      <vt:lpstr>Georgia Pro</vt:lpstr>
      <vt:lpstr>Helvetica Neue Medium</vt:lpstr>
      <vt:lpstr>Wingdings 2</vt:lpstr>
      <vt:lpstr>OffsetVTI</vt:lpstr>
      <vt:lpstr>ФОРМИРОВАНИЕ ЭКОЛОГИЧЕСКОГО СОЗНАНИЯ ДОШКОЛЬНИКОВ ПОСРЕДСТВОМ ЭКОЛОГИЧЕСКИХ СКАЗОК ФИОЛЕТОВОГО ЛЕСА   Горева Н.В.</vt:lpstr>
      <vt:lpstr>ЭКОЛОГИЧЕСКАЯ КАТАСТРОФА</vt:lpstr>
      <vt:lpstr>ИЗ ВСЕХ ЗАБОЛЕВАНИЙ ДЕТЕЙ ПРИХОДИТСЯ 40%, ВЫЗВАННЫХ ПЛОХОЙ ЭКОЛОГИЧЕСКОЙ ОБСТАНОВКОЙ.</vt:lpstr>
      <vt:lpstr>ЭКОЛОГИЧЕСКОЕ СОЗНАНИЕ – ЭТО ПОНИМАНИЕ НЕОБХОДИМОСТИ ОХРАНЫ ПРИРОДЫ, СПОСОБНОСТЬ ПРЕДВИДЕТЬ ПОСЛЕДСТВИЯ НЕРАДИВОГО ОТНОШЕНИЯ К НЕЙ; ЭТО ЧУВСТВО ОТВЕТСТВЕННОСТИ КАЖДОГО ОТДЕЛЬНО ВЗЯТОГО ЧЕЛОВЕКА ЗА СОХРАНЕНИЕ КАК ОТДЕЛЬНЫХ ВИДОВ ЖИВОТНЫХ И РАСТЕНИЙ, ТАК И В ЦЕЛОМ ЖИЗНИ НА ЗЕМЛЕ.</vt:lpstr>
      <vt:lpstr>ДЛЯ РЕШЕНИЯ ЗАДАЧ ЭКОЛОГИЧЕСКОЙ НАПРАВЛЕННОСТИ, НА МОЙ ВЗГЛЯД, ПРИВЛЕКАТЕЛЬНА РППС«ФИОЛЕТОВЫЙ ЛЕС».   Воспитатели МАДОУ  №123 г. Мурманск Адлер Валентина Николаевна и Черисова Ольга Николаевна  - авторы десяти экологических сказок Фиолевового леса.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ЭКОЛОГИЧЕСКОГО СОЗНАНИЯ ДОШКОЛЬНИКОВ ПОСРЕДСТВОМ ЭКОЛОГИЧЕСКИХ СКАЗОК ФИОЛЕТОВОГО ЛЕСА   Горева Н.В.</dc:title>
  <dc:creator>Наталья Горева</dc:creator>
  <cp:lastModifiedBy>Наталья Горева</cp:lastModifiedBy>
  <cp:revision>1</cp:revision>
  <dcterms:created xsi:type="dcterms:W3CDTF">2022-04-19T15:28:38Z</dcterms:created>
  <dcterms:modified xsi:type="dcterms:W3CDTF">2022-04-19T17:07:06Z</dcterms:modified>
</cp:coreProperties>
</file>