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6" r:id="rId4"/>
    <p:sldId id="258" r:id="rId5"/>
    <p:sldId id="259" r:id="rId6"/>
    <p:sldId id="301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4" r:id="rId29"/>
    <p:sldId id="285" r:id="rId30"/>
    <p:sldId id="291" r:id="rId31"/>
    <p:sldId id="286" r:id="rId32"/>
    <p:sldId id="287" r:id="rId33"/>
    <p:sldId id="288" r:id="rId34"/>
    <p:sldId id="302" r:id="rId35"/>
    <p:sldId id="289" r:id="rId36"/>
    <p:sldId id="290" r:id="rId37"/>
    <p:sldId id="292" r:id="rId38"/>
    <p:sldId id="293" r:id="rId39"/>
    <p:sldId id="295" r:id="rId40"/>
    <p:sldId id="281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-22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30341"/>
      </p:ext>
    </p:extLst>
  </p:cSld>
  <p:clrMapOvr>
    <a:masterClrMapping/>
  </p:clrMapOvr>
  <p:transition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7010345"/>
      </p:ext>
    </p:extLst>
  </p:cSld>
  <p:clrMapOvr>
    <a:masterClrMapping/>
  </p:clrMapOvr>
  <p:transition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3242310"/>
      </p:ext>
    </p:extLst>
  </p:cSld>
  <p:clrMapOvr>
    <a:masterClrMapping/>
  </p:clrMapOvr>
  <p:transition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3432145"/>
      </p:ext>
    </p:extLst>
  </p:cSld>
  <p:clrMapOvr>
    <a:masterClrMapping/>
  </p:clrMapOvr>
  <p:transition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2816198"/>
      </p:ext>
    </p:extLst>
  </p:cSld>
  <p:clrMapOvr>
    <a:masterClrMapping/>
  </p:clrMapOvr>
  <p:transition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5017705"/>
      </p:ext>
    </p:extLst>
  </p:cSld>
  <p:clrMapOvr>
    <a:masterClrMapping/>
  </p:clrMapOvr>
  <p:transition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0545857"/>
      </p:ext>
    </p:extLst>
  </p:cSld>
  <p:clrMapOvr>
    <a:masterClrMapping/>
  </p:clrMapOvr>
  <p:transition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0803299"/>
      </p:ext>
    </p:extLst>
  </p:cSld>
  <p:clrMapOvr>
    <a:masterClrMapping/>
  </p:clrMapOvr>
  <p:transition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6877502"/>
      </p:ext>
    </p:extLst>
  </p:cSld>
  <p:clrMapOvr>
    <a:masterClrMapping/>
  </p:clrMapOvr>
  <p:transition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1922497"/>
      </p:ext>
    </p:extLst>
  </p:cSld>
  <p:clrMapOvr>
    <a:masterClrMapping/>
  </p:clrMapOvr>
  <p:transition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8864329"/>
      </p:ext>
    </p:extLst>
  </p:cSld>
  <p:clrMapOvr>
    <a:masterClrMapping/>
  </p:clrMapOvr>
  <p:transition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F78A0-060C-415A-9416-2B0B6D1061E9}" type="datetimeFigureOut">
              <a:rPr lang="ru-RU" smtClean="0"/>
              <a:pPr/>
              <a:t>10.11.2015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B16EC-58AD-43DA-BD5C-26D49F0A27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535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84;&#1080;&#1083;&#1072;%20&#1055;&#1072;&#1074;&#1083;&#1086;&#1074;&#1085;&#1072;\Desktop\&#1079;&#1086;&#1083;&#1086;&#1090;&#1072;&#1103;%20&#1103;&#1088;&#1084;&#1072;&#1088;&#1082;&#1072;.mp3" TargetMode="External"/><Relationship Id="rId6" Type="http://schemas.openxmlformats.org/officeDocument/2006/relationships/image" Target="../media/image2.jpeg"/><Relationship Id="rId5" Type="http://schemas.openxmlformats.org/officeDocument/2006/relationships/hyperlink" Target="https://ru.wikipedia.org/wiki/%D0%9F%D1%80%D0%B8%D0%B2%D0%B0%D0%BB%D0%BE%D0%B2%D1%81%D0%BA%D0%B8%D0%B5_%D0%BC%D0%B8%D0%BB%D0%BB%D0%B8%D0%BE%D0%BD%D1%8B_(%D1%80%D0%BE%D0%BC%D0%B0%D0%BD)" TargetMode="External"/><Relationship Id="rId4" Type="http://schemas.openxmlformats.org/officeDocument/2006/relationships/hyperlink" Target="https://ru.wikipedia.org/wiki/%D0%9C%D0%B0%D0%BC%D0%B8%D0%BD-%D0%A1%D0%B8%D0%B1%D0%B8%D1%80%D1%8F%D0%BA,_%D0%94%D0%BC%D0%B8%D1%82%D1%80%D0%B8%D0%B9_%D0%9D%D0%B0%D1%80%D0%BA%D0%B8%D1%81%D0%BE%D0%B2%D0%B8%D1%87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обыт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870" y="0"/>
            <a:ext cx="6010275" cy="32637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6571281" cy="606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ИРБИТСКАЯ ЯРМАРКА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4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Ирбит — большое село в обыкновенное время — теперь превратился в какой-то лагерь, в котором сходились представители всевозможных государств, народностей, языков и вероисповеданий. Это было настоящее ярмарочное море, в котором тонул всякий, кто попадал сюда. Жажда наживы согнала людей со всех сторон, и эта разноязычная и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разноплеменная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толпа отлично умела понять взаимные интересы, нужды и потребности...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hlinkClick r:id="rId4" tooltip="Мамин-Сибиряк, Дмитрий Наркисович"/>
              </a:rPr>
              <a:t>Д.Н. Мамин-Сибиряк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</a:rPr>
              <a:t>. 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hlinkClick r:id="rId5" tooltip="Приваловские миллионы (роман)"/>
              </a:rPr>
              <a:t>Приваловские миллионы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</a:rPr>
              <a:t>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" name="img-28271955" descr="http://irbit-yarmarka.nethouse.ru/static/img/0000/0002/8271/28271955.1leu593e7o.W665.jpg"/>
          <p:cNvPicPr/>
          <p:nvPr/>
        </p:nvPicPr>
        <p:blipFill>
          <a:blip r:embed="rId6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524787" y="2681206"/>
            <a:ext cx="5191932" cy="4176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золотая ярмар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974596" y="635172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8029758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4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68007147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1050792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51510556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9736856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560572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8204"/>
            <a:ext cx="10299333" cy="68497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4362224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-76260"/>
            <a:ext cx="10426333" cy="69342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4467984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0" y="24853"/>
            <a:ext cx="10274300" cy="68331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5638715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-42474"/>
            <a:ext cx="10375533" cy="69004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10948693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4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0978841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8" b="40739"/>
          <a:stretch/>
        </p:blipFill>
        <p:spPr>
          <a:xfrm>
            <a:off x="377282" y="298737"/>
            <a:ext cx="6065721" cy="24016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785" r="13339" b="1517"/>
          <a:stretch/>
        </p:blipFill>
        <p:spPr>
          <a:xfrm>
            <a:off x="7040880" y="894957"/>
            <a:ext cx="4881490" cy="57222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275" y="3095638"/>
            <a:ext cx="5080983" cy="33792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4358601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50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7686204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90" t="35574" r="27177" b="12843"/>
          <a:stretch/>
        </p:blipFill>
        <p:spPr>
          <a:xfrm>
            <a:off x="785029" y="0"/>
            <a:ext cx="10365571" cy="67952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1619128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24734" cy="68666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9887200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636" t="39508" r="10315" b="14591"/>
          <a:stretch/>
        </p:blipFill>
        <p:spPr>
          <a:xfrm>
            <a:off x="473224" y="520700"/>
            <a:ext cx="11346845" cy="5016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5030439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50134" cy="68835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07703745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54" r="12786"/>
          <a:stretch/>
        </p:blipFill>
        <p:spPr>
          <a:xfrm>
            <a:off x="1108826" y="0"/>
            <a:ext cx="9025773" cy="68865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0137031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102" b="4974"/>
          <a:stretch/>
        </p:blipFill>
        <p:spPr>
          <a:xfrm>
            <a:off x="2146300" y="0"/>
            <a:ext cx="7442200" cy="68266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4341090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6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7150866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33542"/>
            <a:ext cx="10274300" cy="68331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6932370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4" y="-67815"/>
            <a:ext cx="10413636" cy="69258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1051020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104720"/>
            <a:ext cx="10154212" cy="6753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0771348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337433" cy="68751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6902559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033" cy="68582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5138260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-8690"/>
            <a:ext cx="10299700" cy="68500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8063694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4" y="-17137"/>
            <a:ext cx="10337436" cy="68751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1483639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0"/>
            <a:ext cx="10414000" cy="69260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2179696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4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0662726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951" r="1592"/>
          <a:stretch/>
        </p:blipFill>
        <p:spPr>
          <a:xfrm>
            <a:off x="178480" y="495300"/>
            <a:ext cx="11848421" cy="53689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933186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80" y="1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6733664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4" y="-244"/>
            <a:ext cx="10312036" cy="68582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343561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64" y="0"/>
            <a:ext cx="1031166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7929259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25096"/>
            <a:ext cx="10248900" cy="68162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3132068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0"/>
            <a:ext cx="10286633" cy="68413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0503019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85" r="4805"/>
          <a:stretch/>
        </p:blipFill>
        <p:spPr>
          <a:xfrm>
            <a:off x="953551" y="0"/>
            <a:ext cx="1030940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9911981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09" t="20325"/>
          <a:stretch/>
        </p:blipFill>
        <p:spPr>
          <a:xfrm>
            <a:off x="362398" y="165100"/>
            <a:ext cx="11586503" cy="6477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1713441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0"/>
            <a:ext cx="10426333" cy="69342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45534256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" y="-8690"/>
            <a:ext cx="10324735" cy="68666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5928875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-42476"/>
            <a:ext cx="10363200" cy="6892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09327"/>
      </p:ext>
    </p:extLst>
  </p:cSld>
  <p:clrMapOvr>
    <a:masterClrMapping/>
  </p:clrMapOvr>
  <p:transition advClick="0" advTm="500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72</Words>
  <Application>Microsoft Office PowerPoint</Application>
  <PresentationFormat>Произвольный</PresentationFormat>
  <Paragraphs>5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Людмила Павловна</cp:lastModifiedBy>
  <cp:revision>10</cp:revision>
  <dcterms:created xsi:type="dcterms:W3CDTF">2014-11-18T13:19:11Z</dcterms:created>
  <dcterms:modified xsi:type="dcterms:W3CDTF">2015-11-10T08:24:01Z</dcterms:modified>
</cp:coreProperties>
</file>